
<file path=[Content_Types].xml><?xml version="1.0" encoding="utf-8"?>
<Types xmlns="http://schemas.openxmlformats.org/package/2006/content-types">
  <Default Extension="emf" ContentType="image/x-emf"/>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 id="2147483670" r:id="rId2"/>
    <p:sldMasterId id="2147483662" r:id="rId3"/>
    <p:sldMasterId id="2147483665" r:id="rId4"/>
    <p:sldMasterId id="2147483663" r:id="rId5"/>
  </p:sldMasterIdLst>
  <p:notesMasterIdLst>
    <p:notesMasterId r:id="rId39"/>
  </p:notesMasterIdLst>
  <p:sldIdLst>
    <p:sldId id="256" r:id="rId6"/>
    <p:sldId id="346" r:id="rId7"/>
    <p:sldId id="516" r:id="rId8"/>
    <p:sldId id="544" r:id="rId9"/>
    <p:sldId id="518" r:id="rId10"/>
    <p:sldId id="545" r:id="rId11"/>
    <p:sldId id="519" r:id="rId12"/>
    <p:sldId id="546" r:id="rId13"/>
    <p:sldId id="547" r:id="rId14"/>
    <p:sldId id="548" r:id="rId15"/>
    <p:sldId id="549" r:id="rId16"/>
    <p:sldId id="553" r:id="rId17"/>
    <p:sldId id="554" r:id="rId18"/>
    <p:sldId id="555" r:id="rId19"/>
    <p:sldId id="551" r:id="rId20"/>
    <p:sldId id="550" r:id="rId21"/>
    <p:sldId id="552" r:id="rId22"/>
    <p:sldId id="520" r:id="rId23"/>
    <p:sldId id="556" r:id="rId24"/>
    <p:sldId id="557" r:id="rId25"/>
    <p:sldId id="558" r:id="rId26"/>
    <p:sldId id="559" r:id="rId27"/>
    <p:sldId id="560" r:id="rId28"/>
    <p:sldId id="561" r:id="rId29"/>
    <p:sldId id="562" r:id="rId30"/>
    <p:sldId id="563" r:id="rId31"/>
    <p:sldId id="564" r:id="rId32"/>
    <p:sldId id="565" r:id="rId33"/>
    <p:sldId id="566" r:id="rId34"/>
    <p:sldId id="567" r:id="rId35"/>
    <p:sldId id="568" r:id="rId36"/>
    <p:sldId id="569" r:id="rId37"/>
    <p:sldId id="570"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3A"/>
    <a:srgbClr val="B3B3B4"/>
    <a:srgbClr val="202321"/>
    <a:srgbClr val="C0C1C3"/>
    <a:srgbClr val="616468"/>
    <a:srgbClr val="F18700"/>
    <a:srgbClr val="DC0D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9"/>
    <p:restoredTop sz="81754" autoAdjust="0"/>
  </p:normalViewPr>
  <p:slideViewPr>
    <p:cSldViewPr snapToGrid="0" snapToObjects="1" showGuides="1">
      <p:cViewPr varScale="1">
        <p:scale>
          <a:sx n="54" d="100"/>
          <a:sy n="54" d="100"/>
        </p:scale>
        <p:origin x="10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C3ABC7-27AC-6D40-86E4-0C355E54A764}" type="datetimeFigureOut">
              <a:rPr lang="de-DE" smtClean="0"/>
              <a:t>19.12.2024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1CAD0D-262D-F145-A422-6EFA995C3514}" type="slidenum">
              <a:rPr lang="de-DE" smtClean="0"/>
              <a:t>‹Nr.›</a:t>
            </a:fld>
            <a:endParaRPr lang="de-DE"/>
          </a:p>
        </p:txBody>
      </p:sp>
    </p:spTree>
    <p:extLst>
      <p:ext uri="{BB962C8B-B14F-4D97-AF65-F5344CB8AC3E}">
        <p14:creationId xmlns:p14="http://schemas.microsoft.com/office/powerpoint/2010/main" val="3648633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475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03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105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736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857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922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780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358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983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770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76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562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734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355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937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941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184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03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063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358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453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398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87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720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957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620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äsentationstitel, Bi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F51A07C-FE1A-F540-8B1D-0E34068DA5FD}"/>
              </a:ext>
            </a:extLst>
          </p:cNvPr>
          <p:cNvPicPr>
            <a:picLocks noChangeAspect="1"/>
          </p:cNvPicPr>
          <p:nvPr userDrawn="1"/>
        </p:nvPicPr>
        <p:blipFill rotWithShape="1">
          <a:blip r:embed="rId2">
            <a:alphaModFix amt="14000"/>
          </a:blip>
          <a:srcRect t="8872" b="1720"/>
          <a:stretch/>
        </p:blipFill>
        <p:spPr>
          <a:xfrm>
            <a:off x="10963933" y="449575"/>
            <a:ext cx="776688" cy="806400"/>
          </a:xfrm>
          <a:prstGeom prst="rect">
            <a:avLst/>
          </a:prstGeom>
        </p:spPr>
      </p:pic>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sp>
        <p:nvSpPr>
          <p:cNvPr id="10" name="Textplatzhalter 4">
            <a:extLst>
              <a:ext uri="{FF2B5EF4-FFF2-40B4-BE49-F238E27FC236}">
                <a16:creationId xmlns:a16="http://schemas.microsoft.com/office/drawing/2014/main" id="{32C0B7F7-E1DB-3246-A459-8E85B8A521F5}"/>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01.11.2020</a:t>
            </a:r>
            <a:endParaRPr lang="de-DE" dirty="0">
              <a:effectLst/>
              <a:latin typeface="Arial" panose="020B0604020202020204" pitchFamily="34" charset="0"/>
            </a:endParaRPr>
          </a:p>
        </p:txBody>
      </p:sp>
      <p:sp>
        <p:nvSpPr>
          <p:cNvPr id="5" name="Textplatzhalter 4">
            <a:extLst>
              <a:ext uri="{FF2B5EF4-FFF2-40B4-BE49-F238E27FC236}">
                <a16:creationId xmlns:a16="http://schemas.microsoft.com/office/drawing/2014/main" id="{479B52C0-6FEE-AE47-AFCB-2DE72A2FC078}"/>
              </a:ext>
            </a:extLst>
          </p:cNvPr>
          <p:cNvSpPr>
            <a:spLocks noGrp="1"/>
          </p:cNvSpPr>
          <p:nvPr>
            <p:ph type="body" sz="quarter" idx="12" hasCustomPrompt="1"/>
          </p:nvPr>
        </p:nvSpPr>
        <p:spPr>
          <a:xfrm>
            <a:off x="446088" y="2160000"/>
            <a:ext cx="4510087" cy="1440000"/>
          </a:xfrm>
          <a:prstGeom prst="rect">
            <a:avLst/>
          </a:prstGeom>
        </p:spPr>
        <p:txBody>
          <a:bodyPr lIns="0" tIns="0" rIns="0" bIns="0"/>
          <a:lstStyle>
            <a:lvl1pPr marL="0" indent="0">
              <a:lnSpc>
                <a:spcPts val="3360"/>
              </a:lnSpc>
              <a:spcBef>
                <a:spcPts val="0"/>
              </a:spcBef>
              <a:buFontTx/>
              <a:buNone/>
              <a:defRPr sz="2800" b="1" i="0" baseline="0">
                <a:solidFill>
                  <a:schemeClr val="bg1"/>
                </a:solidFill>
                <a:latin typeface="Arial" panose="020B0604020202020204" pitchFamily="34" charset="0"/>
              </a:defRPr>
            </a:lvl1pPr>
            <a:lvl2pPr>
              <a:buFontTx/>
              <a:buNone/>
              <a:defRPr sz="2800" b="1" i="0" baseline="0">
                <a:solidFill>
                  <a:schemeClr val="bg1"/>
                </a:solidFill>
                <a:latin typeface="Arial" panose="020B0604020202020204" pitchFamily="34" charset="0"/>
              </a:defRPr>
            </a:lvl2pPr>
            <a:lvl3pPr>
              <a:buFontTx/>
              <a:buNone/>
              <a:defRPr sz="2800" b="1" i="0" baseline="0">
                <a:solidFill>
                  <a:schemeClr val="bg1"/>
                </a:solidFill>
                <a:latin typeface="Arial" panose="020B0604020202020204" pitchFamily="34" charset="0"/>
              </a:defRPr>
            </a:lvl3pPr>
            <a:lvl4pPr>
              <a:buFontTx/>
              <a:buNone/>
              <a:defRPr sz="2800" b="1" i="0" baseline="0">
                <a:solidFill>
                  <a:schemeClr val="bg1"/>
                </a:solidFill>
                <a:latin typeface="Arial" panose="020B0604020202020204" pitchFamily="34" charset="0"/>
              </a:defRPr>
            </a:lvl4pPr>
            <a:lvl5pPr>
              <a:buFontTx/>
              <a:buNone/>
              <a:defRPr sz="2800" b="1" i="0" baseline="0">
                <a:solidFill>
                  <a:schemeClr val="bg1"/>
                </a:solidFill>
                <a:latin typeface="Arial" panose="020B0604020202020204" pitchFamily="34" charset="0"/>
              </a:defRPr>
            </a:lvl5pPr>
          </a:lstStyle>
          <a:p>
            <a:r>
              <a:rPr lang="de-DE" b="1" dirty="0">
                <a:effectLst/>
                <a:latin typeface="Arial" panose="020B0604020202020204" pitchFamily="34" charset="0"/>
              </a:rPr>
              <a:t>Präsentationstitel</a:t>
            </a:r>
            <a:br>
              <a:rPr lang="de-DE" b="1" dirty="0">
                <a:effectLst/>
                <a:latin typeface="Arial" panose="020B0604020202020204" pitchFamily="34" charset="0"/>
              </a:rPr>
            </a:br>
            <a:r>
              <a:rPr lang="de-DE" b="1" dirty="0">
                <a:effectLst/>
                <a:latin typeface="Arial" panose="020B0604020202020204" pitchFamily="34" charset="0"/>
              </a:rPr>
              <a:t>Zeile 2 des Titels</a:t>
            </a:r>
            <a:endParaRPr lang="de-DE" dirty="0">
              <a:effectLst/>
              <a:latin typeface="Arial" panose="020B0604020202020204" pitchFamily="34" charset="0"/>
            </a:endParaRPr>
          </a:p>
        </p:txBody>
      </p:sp>
      <p:sp>
        <p:nvSpPr>
          <p:cNvPr id="13" name="Textplatzhalter 12">
            <a:extLst>
              <a:ext uri="{FF2B5EF4-FFF2-40B4-BE49-F238E27FC236}">
                <a16:creationId xmlns:a16="http://schemas.microsoft.com/office/drawing/2014/main" id="{27521B66-FCA7-E64B-87D2-BEED9E9EEE7D}"/>
              </a:ext>
            </a:extLst>
          </p:cNvPr>
          <p:cNvSpPr>
            <a:spLocks noGrp="1"/>
          </p:cNvSpPr>
          <p:nvPr>
            <p:ph type="body" sz="quarter" idx="13" hasCustomPrompt="1"/>
          </p:nvPr>
        </p:nvSpPr>
        <p:spPr>
          <a:xfrm>
            <a:off x="2292387" y="441325"/>
            <a:ext cx="7724551" cy="825500"/>
          </a:xfrm>
          <a:prstGeom prst="rect">
            <a:avLst/>
          </a:prstGeom>
        </p:spPr>
        <p:txBody>
          <a:bodyPr lIns="54000" tIns="356400" rIns="54000" bIns="43200" anchor="b" anchorCtr="0"/>
          <a:lstStyle>
            <a:lvl1pPr marL="0" indent="0">
              <a:lnSpc>
                <a:spcPct val="88000"/>
              </a:lnSpc>
              <a:spcBef>
                <a:spcPts val="0"/>
              </a:spcBef>
              <a:buFontTx/>
              <a:buNone/>
              <a:defRPr sz="680" b="1" i="0" cap="all" spc="80" baseline="0"/>
            </a:lvl1pPr>
            <a:lvl2pPr indent="0">
              <a:lnSpc>
                <a:spcPts val="880"/>
              </a:lnSpc>
              <a:buFontTx/>
              <a:buNone/>
              <a:defRPr sz="680" b="1" i="0" cap="all" spc="80" baseline="0"/>
            </a:lvl2pPr>
            <a:lvl3pPr indent="0">
              <a:lnSpc>
                <a:spcPts val="880"/>
              </a:lnSpc>
              <a:buFontTx/>
              <a:buNone/>
              <a:defRPr sz="680" b="1" i="0" cap="all" spc="80" baseline="0"/>
            </a:lvl3pPr>
            <a:lvl4pPr indent="0">
              <a:lnSpc>
                <a:spcPts val="880"/>
              </a:lnSpc>
              <a:buFontTx/>
              <a:buNone/>
              <a:defRPr sz="680" b="1" i="0" cap="all" spc="80" baseline="0"/>
            </a:lvl4pPr>
            <a:lvl5pPr indent="0">
              <a:lnSpc>
                <a:spcPts val="880"/>
              </a:lnSpc>
              <a:buFontTx/>
              <a:buNone/>
              <a:defRPr sz="680" b="1" i="0" cap="all" spc="80" baseline="0"/>
            </a:lvl5pPr>
          </a:lstStyle>
          <a:p>
            <a:pPr marL="0" indent="0">
              <a:lnSpc>
                <a:spcPct val="88000"/>
              </a:lnSpc>
              <a:spcBef>
                <a:spcPts val="0"/>
              </a:spcBef>
              <a:buFontTx/>
              <a:buNone/>
            </a:pPr>
            <a:r>
              <a:rPr lang="de-DE" sz="680" b="1" i="0" baseline="0" dirty="0">
                <a:latin typeface="Arial" panose="020B0604020202020204" pitchFamily="34" charset="0"/>
              </a:rPr>
              <a:t>ÜBERSCHRIFT / TITEL / EINRICHTUNG XY</a:t>
            </a:r>
          </a:p>
        </p:txBody>
      </p:sp>
      <p:sp>
        <p:nvSpPr>
          <p:cNvPr id="15" name="Bildplatzhalter 3">
            <a:extLst>
              <a:ext uri="{FF2B5EF4-FFF2-40B4-BE49-F238E27FC236}">
                <a16:creationId xmlns:a16="http://schemas.microsoft.com/office/drawing/2014/main" id="{4C49311C-1CA8-6441-8EF9-44421C1037DF}"/>
              </a:ext>
            </a:extLst>
          </p:cNvPr>
          <p:cNvSpPr>
            <a:spLocks noGrp="1"/>
          </p:cNvSpPr>
          <p:nvPr>
            <p:ph type="pic" sz="quarter" idx="10"/>
          </p:nvPr>
        </p:nvSpPr>
        <p:spPr>
          <a:xfrm>
            <a:off x="5374800" y="1484313"/>
            <a:ext cx="6817200" cy="5373687"/>
          </a:xfrm>
          <a:prstGeom prst="rect">
            <a:avLst/>
          </a:prstGeom>
          <a:solidFill>
            <a:schemeClr val="accent2"/>
          </a:solidFill>
        </p:spPr>
        <p:txBody>
          <a:bodyPr anchor="ctr" anchorCtr="0"/>
          <a:lstStyle>
            <a:lvl1pPr algn="ctr">
              <a:buFontTx/>
              <a:buNone/>
              <a:defRPr sz="800" baseline="0"/>
            </a:lvl1pPr>
          </a:lstStyle>
          <a:p>
            <a:endParaRPr lang="de-DE" dirty="0"/>
          </a:p>
        </p:txBody>
      </p:sp>
    </p:spTree>
    <p:extLst>
      <p:ext uri="{BB962C8B-B14F-4D97-AF65-F5344CB8AC3E}">
        <p14:creationId xmlns:p14="http://schemas.microsoft.com/office/powerpoint/2010/main" val="309801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äsentationstitel, Bild, LogoTeileinheit">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sp>
        <p:nvSpPr>
          <p:cNvPr id="4" name="Bildplatzhalter 3">
            <a:extLst>
              <a:ext uri="{FF2B5EF4-FFF2-40B4-BE49-F238E27FC236}">
                <a16:creationId xmlns:a16="http://schemas.microsoft.com/office/drawing/2014/main" id="{28A3018A-0C50-1346-920A-3CC5ADBF331A}"/>
              </a:ext>
            </a:extLst>
          </p:cNvPr>
          <p:cNvSpPr>
            <a:spLocks noGrp="1"/>
          </p:cNvSpPr>
          <p:nvPr>
            <p:ph type="pic" sz="quarter" idx="10"/>
          </p:nvPr>
        </p:nvSpPr>
        <p:spPr>
          <a:xfrm>
            <a:off x="5374800" y="1484313"/>
            <a:ext cx="6817200" cy="5373687"/>
          </a:xfrm>
          <a:prstGeom prst="rect">
            <a:avLst/>
          </a:prstGeom>
          <a:solidFill>
            <a:schemeClr val="accent2"/>
          </a:solidFill>
        </p:spPr>
        <p:txBody>
          <a:bodyPr anchor="ctr" anchorCtr="0"/>
          <a:lstStyle>
            <a:lvl1pPr algn="ctr">
              <a:buFontTx/>
              <a:buNone/>
              <a:defRPr sz="800" baseline="0"/>
            </a:lvl1pPr>
          </a:lstStyle>
          <a:p>
            <a:endParaRPr lang="de-DE" dirty="0"/>
          </a:p>
        </p:txBody>
      </p:sp>
      <p:sp>
        <p:nvSpPr>
          <p:cNvPr id="11" name="Textplatzhalter 12">
            <a:extLst>
              <a:ext uri="{FF2B5EF4-FFF2-40B4-BE49-F238E27FC236}">
                <a16:creationId xmlns:a16="http://schemas.microsoft.com/office/drawing/2014/main" id="{55472BC4-D049-4B41-A87B-CE172FA5E285}"/>
              </a:ext>
            </a:extLst>
          </p:cNvPr>
          <p:cNvSpPr>
            <a:spLocks noGrp="1"/>
          </p:cNvSpPr>
          <p:nvPr>
            <p:ph type="body" sz="quarter" idx="14" hasCustomPrompt="1"/>
          </p:nvPr>
        </p:nvSpPr>
        <p:spPr>
          <a:xfrm>
            <a:off x="2292387" y="441325"/>
            <a:ext cx="7724551" cy="825500"/>
          </a:xfrm>
          <a:prstGeom prst="rect">
            <a:avLst/>
          </a:prstGeom>
        </p:spPr>
        <p:txBody>
          <a:bodyPr lIns="54000" tIns="356400" rIns="54000" bIns="43200" anchor="b" anchorCtr="0"/>
          <a:lstStyle>
            <a:lvl1pPr marL="0" indent="0">
              <a:lnSpc>
                <a:spcPct val="88000"/>
              </a:lnSpc>
              <a:spcBef>
                <a:spcPts val="0"/>
              </a:spcBef>
              <a:buFontTx/>
              <a:buNone/>
              <a:defRPr sz="680" b="1" i="0" cap="all" spc="80" baseline="0"/>
            </a:lvl1pPr>
            <a:lvl2pPr indent="0">
              <a:lnSpc>
                <a:spcPts val="880"/>
              </a:lnSpc>
              <a:buFontTx/>
              <a:buNone/>
              <a:defRPr sz="680" b="1" i="0" cap="all" spc="80" baseline="0"/>
            </a:lvl2pPr>
            <a:lvl3pPr indent="0">
              <a:lnSpc>
                <a:spcPts val="880"/>
              </a:lnSpc>
              <a:buFontTx/>
              <a:buNone/>
              <a:defRPr sz="680" b="1" i="0" cap="all" spc="80" baseline="0"/>
            </a:lvl3pPr>
            <a:lvl4pPr indent="0">
              <a:lnSpc>
                <a:spcPts val="880"/>
              </a:lnSpc>
              <a:buFontTx/>
              <a:buNone/>
              <a:defRPr sz="680" b="1" i="0" cap="all" spc="80" baseline="0"/>
            </a:lvl4pPr>
            <a:lvl5pPr indent="0">
              <a:lnSpc>
                <a:spcPts val="880"/>
              </a:lnSpc>
              <a:buFontTx/>
              <a:buNone/>
              <a:defRPr sz="680" b="1" i="0" cap="all" spc="80" baseline="0"/>
            </a:lvl5pPr>
          </a:lstStyle>
          <a:p>
            <a:pPr marL="0" indent="0">
              <a:lnSpc>
                <a:spcPct val="88000"/>
              </a:lnSpc>
              <a:spcBef>
                <a:spcPts val="0"/>
              </a:spcBef>
              <a:buFontTx/>
              <a:buNone/>
            </a:pPr>
            <a:r>
              <a:rPr lang="de-DE" sz="680" b="1" i="0" baseline="0" dirty="0">
                <a:latin typeface="Arial" panose="020B0604020202020204" pitchFamily="34" charset="0"/>
              </a:rPr>
              <a:t>ÜBERSCHRIFT / TITEL / EINRICHTUNG XY</a:t>
            </a:r>
          </a:p>
        </p:txBody>
      </p:sp>
      <p:sp>
        <p:nvSpPr>
          <p:cNvPr id="15" name="Bildplatzhalter 6">
            <a:extLst>
              <a:ext uri="{FF2B5EF4-FFF2-40B4-BE49-F238E27FC236}">
                <a16:creationId xmlns:a16="http://schemas.microsoft.com/office/drawing/2014/main" id="{9E3EC0D9-ADF9-484A-8AF7-707A2C63BA89}"/>
              </a:ext>
            </a:extLst>
          </p:cNvPr>
          <p:cNvSpPr>
            <a:spLocks noGrp="1"/>
          </p:cNvSpPr>
          <p:nvPr>
            <p:ph type="pic" sz="quarter" idx="13"/>
          </p:nvPr>
        </p:nvSpPr>
        <p:spPr>
          <a:xfrm>
            <a:off x="10469881" y="613578"/>
            <a:ext cx="886967" cy="455148"/>
          </a:xfrm>
          <a:prstGeom prst="rect">
            <a:avLst/>
          </a:prstGeom>
        </p:spPr>
        <p:txBody>
          <a:bodyPr anchor="ctr" anchorCtr="0"/>
          <a:lstStyle>
            <a:lvl1pPr algn="ctr">
              <a:buFontTx/>
              <a:buNone/>
              <a:defRPr sz="800" baseline="0"/>
            </a:lvl1pPr>
          </a:lstStyle>
          <a:p>
            <a:endParaRPr lang="de-DE" dirty="0"/>
          </a:p>
        </p:txBody>
      </p:sp>
      <p:sp>
        <p:nvSpPr>
          <p:cNvPr id="16" name="Textplatzhalter 4">
            <a:extLst>
              <a:ext uri="{FF2B5EF4-FFF2-40B4-BE49-F238E27FC236}">
                <a16:creationId xmlns:a16="http://schemas.microsoft.com/office/drawing/2014/main" id="{461E02B6-4FE8-A346-805E-7D467048D9A5}"/>
              </a:ext>
            </a:extLst>
          </p:cNvPr>
          <p:cNvSpPr>
            <a:spLocks noGrp="1"/>
          </p:cNvSpPr>
          <p:nvPr>
            <p:ph type="body" sz="quarter" idx="12" hasCustomPrompt="1"/>
          </p:nvPr>
        </p:nvSpPr>
        <p:spPr>
          <a:xfrm>
            <a:off x="446088" y="2160000"/>
            <a:ext cx="4510087" cy="1440000"/>
          </a:xfrm>
          <a:prstGeom prst="rect">
            <a:avLst/>
          </a:prstGeom>
        </p:spPr>
        <p:txBody>
          <a:bodyPr lIns="0" tIns="0" rIns="0" bIns="0"/>
          <a:lstStyle>
            <a:lvl1pPr marL="0" indent="0">
              <a:lnSpc>
                <a:spcPts val="3360"/>
              </a:lnSpc>
              <a:spcBef>
                <a:spcPts val="0"/>
              </a:spcBef>
              <a:buFontTx/>
              <a:buNone/>
              <a:defRPr sz="2800" b="1" i="0" baseline="0">
                <a:solidFill>
                  <a:schemeClr val="bg1"/>
                </a:solidFill>
                <a:latin typeface="Arial" panose="020B0604020202020204" pitchFamily="34" charset="0"/>
              </a:defRPr>
            </a:lvl1pPr>
            <a:lvl2pPr>
              <a:buFontTx/>
              <a:buNone/>
              <a:defRPr sz="2800" b="1" i="0" baseline="0">
                <a:solidFill>
                  <a:schemeClr val="bg1"/>
                </a:solidFill>
                <a:latin typeface="Arial" panose="020B0604020202020204" pitchFamily="34" charset="0"/>
              </a:defRPr>
            </a:lvl2pPr>
            <a:lvl3pPr>
              <a:buFontTx/>
              <a:buNone/>
              <a:defRPr sz="2800" b="1" i="0" baseline="0">
                <a:solidFill>
                  <a:schemeClr val="bg1"/>
                </a:solidFill>
                <a:latin typeface="Arial" panose="020B0604020202020204" pitchFamily="34" charset="0"/>
              </a:defRPr>
            </a:lvl3pPr>
            <a:lvl4pPr>
              <a:buFontTx/>
              <a:buNone/>
              <a:defRPr sz="2800" b="1" i="0" baseline="0">
                <a:solidFill>
                  <a:schemeClr val="bg1"/>
                </a:solidFill>
                <a:latin typeface="Arial" panose="020B0604020202020204" pitchFamily="34" charset="0"/>
              </a:defRPr>
            </a:lvl4pPr>
            <a:lvl5pPr>
              <a:buFontTx/>
              <a:buNone/>
              <a:defRPr sz="2800" b="1" i="0" baseline="0">
                <a:solidFill>
                  <a:schemeClr val="bg1"/>
                </a:solidFill>
                <a:latin typeface="Arial" panose="020B0604020202020204" pitchFamily="34" charset="0"/>
              </a:defRPr>
            </a:lvl5pPr>
          </a:lstStyle>
          <a:p>
            <a:r>
              <a:rPr lang="de-DE" b="1" dirty="0">
                <a:effectLst/>
                <a:latin typeface="Arial" panose="020B0604020202020204" pitchFamily="34" charset="0"/>
              </a:rPr>
              <a:t>Präsentationstitel</a:t>
            </a:r>
            <a:br>
              <a:rPr lang="de-DE" b="1" dirty="0">
                <a:effectLst/>
                <a:latin typeface="Arial" panose="020B0604020202020204" pitchFamily="34" charset="0"/>
              </a:rPr>
            </a:br>
            <a:r>
              <a:rPr lang="de-DE" b="1" dirty="0">
                <a:effectLst/>
                <a:latin typeface="Arial" panose="020B0604020202020204" pitchFamily="34" charset="0"/>
              </a:rPr>
              <a:t>Zeile 2 des Titels</a:t>
            </a:r>
            <a:endParaRPr lang="de-DE" dirty="0">
              <a:effectLst/>
              <a:latin typeface="Arial" panose="020B0604020202020204" pitchFamily="34" charset="0"/>
            </a:endParaRPr>
          </a:p>
        </p:txBody>
      </p:sp>
      <p:sp>
        <p:nvSpPr>
          <p:cNvPr id="17" name="Textplatzhalter 4">
            <a:extLst>
              <a:ext uri="{FF2B5EF4-FFF2-40B4-BE49-F238E27FC236}">
                <a16:creationId xmlns:a16="http://schemas.microsoft.com/office/drawing/2014/main" id="{80A05923-C642-2E4E-840A-327720B765D1}"/>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01.11.2020</a:t>
            </a:r>
            <a:endParaRPr lang="de-DE" dirty="0">
              <a:effectLst/>
              <a:latin typeface="Arial" panose="020B0604020202020204" pitchFamily="34" charset="0"/>
            </a:endParaRPr>
          </a:p>
        </p:txBody>
      </p:sp>
    </p:spTree>
    <p:extLst>
      <p:ext uri="{BB962C8B-B14F-4D97-AF65-F5344CB8AC3E}">
        <p14:creationId xmlns:p14="http://schemas.microsoft.com/office/powerpoint/2010/main" val="389815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äsentationstite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A01B540-1535-644B-B828-DE3173BE5EAF}"/>
              </a:ext>
            </a:extLst>
          </p:cNvPr>
          <p:cNvSpPr/>
          <p:nvPr userDrawn="1"/>
        </p:nvSpPr>
        <p:spPr>
          <a:xfrm>
            <a:off x="5376454" y="1484313"/>
            <a:ext cx="6815545" cy="5373687"/>
          </a:xfrm>
          <a:prstGeom prst="rect">
            <a:avLst/>
          </a:prstGeom>
          <a:solidFill>
            <a:srgbClr val="616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pic>
        <p:nvPicPr>
          <p:cNvPr id="4" name="Grafik 3">
            <a:extLst>
              <a:ext uri="{FF2B5EF4-FFF2-40B4-BE49-F238E27FC236}">
                <a16:creationId xmlns:a16="http://schemas.microsoft.com/office/drawing/2014/main" id="{06968607-CF30-B14E-8DDB-DAB295493CFF}"/>
              </a:ext>
            </a:extLst>
          </p:cNvPr>
          <p:cNvPicPr>
            <a:picLocks noChangeAspect="1"/>
          </p:cNvPicPr>
          <p:nvPr userDrawn="1"/>
        </p:nvPicPr>
        <p:blipFill>
          <a:blip r:embed="rId2">
            <a:alphaModFix/>
          </a:blip>
          <a:stretch>
            <a:fillRect/>
          </a:stretch>
        </p:blipFill>
        <p:spPr>
          <a:xfrm>
            <a:off x="8648700" y="2743200"/>
            <a:ext cx="3543300" cy="4114800"/>
          </a:xfrm>
          <a:prstGeom prst="rect">
            <a:avLst/>
          </a:prstGeom>
        </p:spPr>
      </p:pic>
      <p:sp>
        <p:nvSpPr>
          <p:cNvPr id="11" name="Textplatzhalter 4">
            <a:extLst>
              <a:ext uri="{FF2B5EF4-FFF2-40B4-BE49-F238E27FC236}">
                <a16:creationId xmlns:a16="http://schemas.microsoft.com/office/drawing/2014/main" id="{9AD86DE8-5751-A440-B2C4-58BF4A19C043}"/>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01.11.2020</a:t>
            </a:r>
            <a:endParaRPr lang="de-DE" dirty="0">
              <a:effectLst/>
              <a:latin typeface="Arial" panose="020B0604020202020204" pitchFamily="34" charset="0"/>
            </a:endParaRPr>
          </a:p>
        </p:txBody>
      </p:sp>
      <p:sp>
        <p:nvSpPr>
          <p:cNvPr id="8" name="Textplatzhalter 4">
            <a:extLst>
              <a:ext uri="{FF2B5EF4-FFF2-40B4-BE49-F238E27FC236}">
                <a16:creationId xmlns:a16="http://schemas.microsoft.com/office/drawing/2014/main" id="{8FD44F83-A00E-0042-991C-25703825541C}"/>
              </a:ext>
            </a:extLst>
          </p:cNvPr>
          <p:cNvSpPr>
            <a:spLocks noGrp="1"/>
          </p:cNvSpPr>
          <p:nvPr>
            <p:ph type="body" sz="quarter" idx="12" hasCustomPrompt="1"/>
          </p:nvPr>
        </p:nvSpPr>
        <p:spPr>
          <a:xfrm>
            <a:off x="446088" y="2160000"/>
            <a:ext cx="4510087" cy="1440000"/>
          </a:xfrm>
          <a:prstGeom prst="rect">
            <a:avLst/>
          </a:prstGeom>
        </p:spPr>
        <p:txBody>
          <a:bodyPr lIns="0" tIns="0" rIns="0" bIns="0"/>
          <a:lstStyle>
            <a:lvl1pPr marL="0" indent="0">
              <a:lnSpc>
                <a:spcPts val="3360"/>
              </a:lnSpc>
              <a:spcBef>
                <a:spcPts val="0"/>
              </a:spcBef>
              <a:buFontTx/>
              <a:buNone/>
              <a:defRPr sz="2800" b="1" i="0" baseline="0">
                <a:solidFill>
                  <a:schemeClr val="bg1"/>
                </a:solidFill>
                <a:latin typeface="Arial" panose="020B0604020202020204" pitchFamily="34" charset="0"/>
              </a:defRPr>
            </a:lvl1pPr>
            <a:lvl2pPr>
              <a:buFontTx/>
              <a:buNone/>
              <a:defRPr sz="2800" b="1" i="0" baseline="0">
                <a:solidFill>
                  <a:schemeClr val="bg1"/>
                </a:solidFill>
                <a:latin typeface="Arial" panose="020B0604020202020204" pitchFamily="34" charset="0"/>
              </a:defRPr>
            </a:lvl2pPr>
            <a:lvl3pPr>
              <a:buFontTx/>
              <a:buNone/>
              <a:defRPr sz="2800" b="1" i="0" baseline="0">
                <a:solidFill>
                  <a:schemeClr val="bg1"/>
                </a:solidFill>
                <a:latin typeface="Arial" panose="020B0604020202020204" pitchFamily="34" charset="0"/>
              </a:defRPr>
            </a:lvl3pPr>
            <a:lvl4pPr>
              <a:buFontTx/>
              <a:buNone/>
              <a:defRPr sz="2800" b="1" i="0" baseline="0">
                <a:solidFill>
                  <a:schemeClr val="bg1"/>
                </a:solidFill>
                <a:latin typeface="Arial" panose="020B0604020202020204" pitchFamily="34" charset="0"/>
              </a:defRPr>
            </a:lvl4pPr>
            <a:lvl5pPr>
              <a:buFontTx/>
              <a:buNone/>
              <a:defRPr sz="2800" b="1" i="0" baseline="0">
                <a:solidFill>
                  <a:schemeClr val="bg1"/>
                </a:solidFill>
                <a:latin typeface="Arial" panose="020B0604020202020204" pitchFamily="34" charset="0"/>
              </a:defRPr>
            </a:lvl5pPr>
          </a:lstStyle>
          <a:p>
            <a:r>
              <a:rPr lang="de-DE" b="1" dirty="0">
                <a:effectLst/>
                <a:latin typeface="Arial" panose="020B0604020202020204" pitchFamily="34" charset="0"/>
              </a:rPr>
              <a:t>Präsentationstitel</a:t>
            </a:r>
            <a:br>
              <a:rPr lang="de-DE" b="1" dirty="0">
                <a:effectLst/>
                <a:latin typeface="Arial" panose="020B0604020202020204" pitchFamily="34" charset="0"/>
              </a:rPr>
            </a:br>
            <a:r>
              <a:rPr lang="de-DE" b="1" dirty="0">
                <a:effectLst/>
                <a:latin typeface="Arial" panose="020B0604020202020204" pitchFamily="34" charset="0"/>
              </a:rPr>
              <a:t>Zeile 2 des Titels</a:t>
            </a:r>
            <a:endParaRPr lang="de-DE" dirty="0">
              <a:effectLst/>
              <a:latin typeface="Arial" panose="020B0604020202020204" pitchFamily="34" charset="0"/>
            </a:endParaRPr>
          </a:p>
        </p:txBody>
      </p:sp>
      <p:sp>
        <p:nvSpPr>
          <p:cNvPr id="13" name="Textplatzhalter 12">
            <a:extLst>
              <a:ext uri="{FF2B5EF4-FFF2-40B4-BE49-F238E27FC236}">
                <a16:creationId xmlns:a16="http://schemas.microsoft.com/office/drawing/2014/main" id="{45B08AD0-8199-4442-8676-028CF952148C}"/>
              </a:ext>
            </a:extLst>
          </p:cNvPr>
          <p:cNvSpPr>
            <a:spLocks noGrp="1"/>
          </p:cNvSpPr>
          <p:nvPr>
            <p:ph type="body" sz="quarter" idx="13" hasCustomPrompt="1"/>
          </p:nvPr>
        </p:nvSpPr>
        <p:spPr>
          <a:xfrm>
            <a:off x="2292387" y="441325"/>
            <a:ext cx="7724551" cy="825500"/>
          </a:xfrm>
          <a:prstGeom prst="rect">
            <a:avLst/>
          </a:prstGeom>
        </p:spPr>
        <p:txBody>
          <a:bodyPr lIns="54000" tIns="356400" rIns="54000" bIns="43200" anchor="b" anchorCtr="0"/>
          <a:lstStyle>
            <a:lvl1pPr marL="0" indent="0">
              <a:lnSpc>
                <a:spcPct val="88000"/>
              </a:lnSpc>
              <a:spcBef>
                <a:spcPts val="0"/>
              </a:spcBef>
              <a:buFontTx/>
              <a:buNone/>
              <a:defRPr sz="680" b="1" i="0" cap="all" spc="80" baseline="0"/>
            </a:lvl1pPr>
            <a:lvl2pPr indent="0">
              <a:lnSpc>
                <a:spcPts val="880"/>
              </a:lnSpc>
              <a:buFontTx/>
              <a:buNone/>
              <a:defRPr sz="680" b="1" i="0" cap="all" spc="80" baseline="0"/>
            </a:lvl2pPr>
            <a:lvl3pPr indent="0">
              <a:lnSpc>
                <a:spcPts val="880"/>
              </a:lnSpc>
              <a:buFontTx/>
              <a:buNone/>
              <a:defRPr sz="680" b="1" i="0" cap="all" spc="80" baseline="0"/>
            </a:lvl3pPr>
            <a:lvl4pPr indent="0">
              <a:lnSpc>
                <a:spcPts val="880"/>
              </a:lnSpc>
              <a:buFontTx/>
              <a:buNone/>
              <a:defRPr sz="680" b="1" i="0" cap="all" spc="80" baseline="0"/>
            </a:lvl4pPr>
            <a:lvl5pPr indent="0">
              <a:lnSpc>
                <a:spcPts val="880"/>
              </a:lnSpc>
              <a:buFontTx/>
              <a:buNone/>
              <a:defRPr sz="680" b="1" i="0" cap="all" spc="80" baseline="0"/>
            </a:lvl5pPr>
          </a:lstStyle>
          <a:p>
            <a:pPr marL="0" indent="0">
              <a:lnSpc>
                <a:spcPct val="88000"/>
              </a:lnSpc>
              <a:spcBef>
                <a:spcPts val="0"/>
              </a:spcBef>
              <a:buFontTx/>
              <a:buNone/>
            </a:pPr>
            <a:r>
              <a:rPr lang="de-DE" sz="680" b="1" i="0" baseline="0" dirty="0">
                <a:latin typeface="Arial" panose="020B0604020202020204" pitchFamily="34" charset="0"/>
              </a:rPr>
              <a:t>ÜBERSCHRIFT / TITEL / EINRICHTUNG XY</a:t>
            </a:r>
          </a:p>
        </p:txBody>
      </p:sp>
    </p:spTree>
    <p:extLst>
      <p:ext uri="{BB962C8B-B14F-4D97-AF65-F5344CB8AC3E}">
        <p14:creationId xmlns:p14="http://schemas.microsoft.com/office/powerpoint/2010/main" val="387477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äsentationstitel, LogoTeileinhei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A01B540-1535-644B-B828-DE3173BE5EAF}"/>
              </a:ext>
            </a:extLst>
          </p:cNvPr>
          <p:cNvSpPr/>
          <p:nvPr userDrawn="1"/>
        </p:nvSpPr>
        <p:spPr>
          <a:xfrm>
            <a:off x="5376454" y="1484313"/>
            <a:ext cx="6815545" cy="53736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pic>
        <p:nvPicPr>
          <p:cNvPr id="4" name="Grafik 3">
            <a:extLst>
              <a:ext uri="{FF2B5EF4-FFF2-40B4-BE49-F238E27FC236}">
                <a16:creationId xmlns:a16="http://schemas.microsoft.com/office/drawing/2014/main" id="{06968607-CF30-B14E-8DDB-DAB295493CFF}"/>
              </a:ext>
            </a:extLst>
          </p:cNvPr>
          <p:cNvPicPr>
            <a:picLocks noChangeAspect="1"/>
          </p:cNvPicPr>
          <p:nvPr userDrawn="1"/>
        </p:nvPicPr>
        <p:blipFill>
          <a:blip r:embed="rId2">
            <a:alphaModFix/>
          </a:blip>
          <a:stretch>
            <a:fillRect/>
          </a:stretch>
        </p:blipFill>
        <p:spPr>
          <a:xfrm>
            <a:off x="8648700" y="2743200"/>
            <a:ext cx="3543300" cy="4114800"/>
          </a:xfrm>
          <a:prstGeom prst="rect">
            <a:avLst/>
          </a:prstGeom>
        </p:spPr>
      </p:pic>
      <p:sp>
        <p:nvSpPr>
          <p:cNvPr id="11" name="Textplatzhalter 4">
            <a:extLst>
              <a:ext uri="{FF2B5EF4-FFF2-40B4-BE49-F238E27FC236}">
                <a16:creationId xmlns:a16="http://schemas.microsoft.com/office/drawing/2014/main" id="{9AD86DE8-5751-A440-B2C4-58BF4A19C043}"/>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01.11.2020</a:t>
            </a:r>
            <a:endParaRPr lang="de-DE" dirty="0">
              <a:effectLst/>
              <a:latin typeface="Arial" panose="020B0604020202020204" pitchFamily="34" charset="0"/>
            </a:endParaRPr>
          </a:p>
        </p:txBody>
      </p:sp>
      <p:sp>
        <p:nvSpPr>
          <p:cNvPr id="8" name="Textplatzhalter 4">
            <a:extLst>
              <a:ext uri="{FF2B5EF4-FFF2-40B4-BE49-F238E27FC236}">
                <a16:creationId xmlns:a16="http://schemas.microsoft.com/office/drawing/2014/main" id="{8FD44F83-A00E-0042-991C-25703825541C}"/>
              </a:ext>
            </a:extLst>
          </p:cNvPr>
          <p:cNvSpPr>
            <a:spLocks noGrp="1"/>
          </p:cNvSpPr>
          <p:nvPr>
            <p:ph type="body" sz="quarter" idx="12" hasCustomPrompt="1"/>
          </p:nvPr>
        </p:nvSpPr>
        <p:spPr>
          <a:xfrm>
            <a:off x="446088" y="2160000"/>
            <a:ext cx="4510087" cy="1440000"/>
          </a:xfrm>
          <a:prstGeom prst="rect">
            <a:avLst/>
          </a:prstGeom>
        </p:spPr>
        <p:txBody>
          <a:bodyPr lIns="0" tIns="0" rIns="0" bIns="0"/>
          <a:lstStyle>
            <a:lvl1pPr marL="0" indent="0">
              <a:lnSpc>
                <a:spcPts val="3360"/>
              </a:lnSpc>
              <a:spcBef>
                <a:spcPts val="0"/>
              </a:spcBef>
              <a:buFontTx/>
              <a:buNone/>
              <a:defRPr sz="2800" b="1" i="0" baseline="0">
                <a:solidFill>
                  <a:schemeClr val="bg1"/>
                </a:solidFill>
                <a:latin typeface="Arial" panose="020B0604020202020204" pitchFamily="34" charset="0"/>
              </a:defRPr>
            </a:lvl1pPr>
            <a:lvl2pPr>
              <a:buFontTx/>
              <a:buNone/>
              <a:defRPr sz="2800" b="1" i="0" baseline="0">
                <a:solidFill>
                  <a:schemeClr val="bg1"/>
                </a:solidFill>
                <a:latin typeface="Arial" panose="020B0604020202020204" pitchFamily="34" charset="0"/>
              </a:defRPr>
            </a:lvl2pPr>
            <a:lvl3pPr>
              <a:buFontTx/>
              <a:buNone/>
              <a:defRPr sz="2800" b="1" i="0" baseline="0">
                <a:solidFill>
                  <a:schemeClr val="bg1"/>
                </a:solidFill>
                <a:latin typeface="Arial" panose="020B0604020202020204" pitchFamily="34" charset="0"/>
              </a:defRPr>
            </a:lvl3pPr>
            <a:lvl4pPr>
              <a:buFontTx/>
              <a:buNone/>
              <a:defRPr sz="2800" b="1" i="0" baseline="0">
                <a:solidFill>
                  <a:schemeClr val="bg1"/>
                </a:solidFill>
                <a:latin typeface="Arial" panose="020B0604020202020204" pitchFamily="34" charset="0"/>
              </a:defRPr>
            </a:lvl4pPr>
            <a:lvl5pPr>
              <a:buFontTx/>
              <a:buNone/>
              <a:defRPr sz="2800" b="1" i="0" baseline="0">
                <a:solidFill>
                  <a:schemeClr val="bg1"/>
                </a:solidFill>
                <a:latin typeface="Arial" panose="020B0604020202020204" pitchFamily="34" charset="0"/>
              </a:defRPr>
            </a:lvl5pPr>
          </a:lstStyle>
          <a:p>
            <a:r>
              <a:rPr lang="de-DE" b="1" dirty="0">
                <a:effectLst/>
                <a:latin typeface="Arial" panose="020B0604020202020204" pitchFamily="34" charset="0"/>
              </a:rPr>
              <a:t>Präsentationstitel</a:t>
            </a:r>
            <a:br>
              <a:rPr lang="de-DE" b="1" dirty="0">
                <a:effectLst/>
                <a:latin typeface="Arial" panose="020B0604020202020204" pitchFamily="34" charset="0"/>
              </a:rPr>
            </a:br>
            <a:r>
              <a:rPr lang="de-DE" b="1" dirty="0">
                <a:effectLst/>
                <a:latin typeface="Arial" panose="020B0604020202020204" pitchFamily="34" charset="0"/>
              </a:rPr>
              <a:t>Zeile 2 des Titels</a:t>
            </a:r>
            <a:endParaRPr lang="de-DE" dirty="0">
              <a:effectLst/>
              <a:latin typeface="Arial" panose="020B0604020202020204" pitchFamily="34" charset="0"/>
            </a:endParaRPr>
          </a:p>
        </p:txBody>
      </p:sp>
      <p:sp>
        <p:nvSpPr>
          <p:cNvPr id="13" name="Textplatzhalter 12">
            <a:extLst>
              <a:ext uri="{FF2B5EF4-FFF2-40B4-BE49-F238E27FC236}">
                <a16:creationId xmlns:a16="http://schemas.microsoft.com/office/drawing/2014/main" id="{B58FDCD6-6E84-7E41-A4E8-F8C848B32627}"/>
              </a:ext>
            </a:extLst>
          </p:cNvPr>
          <p:cNvSpPr>
            <a:spLocks noGrp="1"/>
          </p:cNvSpPr>
          <p:nvPr>
            <p:ph type="body" sz="quarter" idx="14" hasCustomPrompt="1"/>
          </p:nvPr>
        </p:nvSpPr>
        <p:spPr>
          <a:xfrm>
            <a:off x="2292387" y="441325"/>
            <a:ext cx="7724551" cy="825500"/>
          </a:xfrm>
          <a:prstGeom prst="rect">
            <a:avLst/>
          </a:prstGeom>
        </p:spPr>
        <p:txBody>
          <a:bodyPr lIns="54000" tIns="356400" rIns="54000" bIns="43200" anchor="b" anchorCtr="0"/>
          <a:lstStyle>
            <a:lvl1pPr marL="0" indent="0">
              <a:lnSpc>
                <a:spcPct val="88000"/>
              </a:lnSpc>
              <a:spcBef>
                <a:spcPts val="0"/>
              </a:spcBef>
              <a:buFontTx/>
              <a:buNone/>
              <a:defRPr sz="680" b="1" i="0" cap="all" spc="80" baseline="0"/>
            </a:lvl1pPr>
            <a:lvl2pPr indent="0">
              <a:lnSpc>
                <a:spcPts val="880"/>
              </a:lnSpc>
              <a:buFontTx/>
              <a:buNone/>
              <a:defRPr sz="680" b="1" i="0" cap="all" spc="80" baseline="0"/>
            </a:lvl2pPr>
            <a:lvl3pPr indent="0">
              <a:lnSpc>
                <a:spcPts val="880"/>
              </a:lnSpc>
              <a:buFontTx/>
              <a:buNone/>
              <a:defRPr sz="680" b="1" i="0" cap="all" spc="80" baseline="0"/>
            </a:lvl3pPr>
            <a:lvl4pPr indent="0">
              <a:lnSpc>
                <a:spcPts val="880"/>
              </a:lnSpc>
              <a:buFontTx/>
              <a:buNone/>
              <a:defRPr sz="680" b="1" i="0" cap="all" spc="80" baseline="0"/>
            </a:lvl4pPr>
            <a:lvl5pPr indent="0">
              <a:lnSpc>
                <a:spcPts val="880"/>
              </a:lnSpc>
              <a:buFontTx/>
              <a:buNone/>
              <a:defRPr sz="680" b="1" i="0" cap="all" spc="80" baseline="0"/>
            </a:lvl5pPr>
          </a:lstStyle>
          <a:p>
            <a:pPr marL="0" indent="0">
              <a:lnSpc>
                <a:spcPct val="88000"/>
              </a:lnSpc>
              <a:spcBef>
                <a:spcPts val="0"/>
              </a:spcBef>
              <a:buFontTx/>
              <a:buNone/>
            </a:pPr>
            <a:r>
              <a:rPr lang="de-DE" sz="680" b="1" i="0" baseline="0" dirty="0">
                <a:latin typeface="Arial" panose="020B0604020202020204" pitchFamily="34" charset="0"/>
              </a:rPr>
              <a:t>ÜBERSCHRIFT / TITEL / EINRICHTUNG XY</a:t>
            </a:r>
          </a:p>
        </p:txBody>
      </p:sp>
      <p:sp>
        <p:nvSpPr>
          <p:cNvPr id="17" name="Bildplatzhalter 6">
            <a:extLst>
              <a:ext uri="{FF2B5EF4-FFF2-40B4-BE49-F238E27FC236}">
                <a16:creationId xmlns:a16="http://schemas.microsoft.com/office/drawing/2014/main" id="{CB3A64BB-66BD-574D-8D10-B6B91D0A2D65}"/>
              </a:ext>
            </a:extLst>
          </p:cNvPr>
          <p:cNvSpPr>
            <a:spLocks noGrp="1"/>
          </p:cNvSpPr>
          <p:nvPr>
            <p:ph type="pic" sz="quarter" idx="13"/>
          </p:nvPr>
        </p:nvSpPr>
        <p:spPr>
          <a:xfrm>
            <a:off x="10469881" y="613578"/>
            <a:ext cx="886967" cy="455148"/>
          </a:xfrm>
          <a:prstGeom prst="rect">
            <a:avLst/>
          </a:prstGeom>
        </p:spPr>
        <p:txBody>
          <a:bodyPr anchor="ctr" anchorCtr="0"/>
          <a:lstStyle>
            <a:lvl1pPr algn="ctr">
              <a:buFontTx/>
              <a:buNone/>
              <a:defRPr sz="800" baseline="0"/>
            </a:lvl1pPr>
          </a:lstStyle>
          <a:p>
            <a:endParaRPr lang="de-DE" dirty="0"/>
          </a:p>
        </p:txBody>
      </p:sp>
    </p:spTree>
    <p:extLst>
      <p:ext uri="{BB962C8B-B14F-4D97-AF65-F5344CB8AC3E}">
        <p14:creationId xmlns:p14="http://schemas.microsoft.com/office/powerpoint/2010/main" val="2086145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äsentationstite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A01B540-1535-644B-B828-DE3173BE5EAF}"/>
              </a:ext>
            </a:extLst>
          </p:cNvPr>
          <p:cNvSpPr/>
          <p:nvPr userDrawn="1"/>
        </p:nvSpPr>
        <p:spPr>
          <a:xfrm>
            <a:off x="5376454" y="1484313"/>
            <a:ext cx="6815545" cy="5373687"/>
          </a:xfrm>
          <a:prstGeom prst="rect">
            <a:avLst/>
          </a:prstGeom>
          <a:solidFill>
            <a:srgbClr val="616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pic>
        <p:nvPicPr>
          <p:cNvPr id="4" name="Grafik 3">
            <a:extLst>
              <a:ext uri="{FF2B5EF4-FFF2-40B4-BE49-F238E27FC236}">
                <a16:creationId xmlns:a16="http://schemas.microsoft.com/office/drawing/2014/main" id="{06968607-CF30-B14E-8DDB-DAB295493CFF}"/>
              </a:ext>
            </a:extLst>
          </p:cNvPr>
          <p:cNvPicPr>
            <a:picLocks noChangeAspect="1"/>
          </p:cNvPicPr>
          <p:nvPr userDrawn="1"/>
        </p:nvPicPr>
        <p:blipFill>
          <a:blip r:embed="rId2">
            <a:alphaModFix/>
          </a:blip>
          <a:stretch>
            <a:fillRect/>
          </a:stretch>
        </p:blipFill>
        <p:spPr>
          <a:xfrm>
            <a:off x="8648700" y="2743200"/>
            <a:ext cx="3543300" cy="4114800"/>
          </a:xfrm>
          <a:prstGeom prst="rect">
            <a:avLst/>
          </a:prstGeom>
        </p:spPr>
      </p:pic>
      <p:sp>
        <p:nvSpPr>
          <p:cNvPr id="11" name="Textplatzhalter 4">
            <a:extLst>
              <a:ext uri="{FF2B5EF4-FFF2-40B4-BE49-F238E27FC236}">
                <a16:creationId xmlns:a16="http://schemas.microsoft.com/office/drawing/2014/main" id="{9AD86DE8-5751-A440-B2C4-58BF4A19C043}"/>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01.11.2020</a:t>
            </a:r>
            <a:endParaRPr lang="de-DE" dirty="0">
              <a:effectLst/>
              <a:latin typeface="Arial" panose="020B0604020202020204" pitchFamily="34" charset="0"/>
            </a:endParaRPr>
          </a:p>
        </p:txBody>
      </p:sp>
      <p:sp>
        <p:nvSpPr>
          <p:cNvPr id="8" name="Textplatzhalter 4">
            <a:extLst>
              <a:ext uri="{FF2B5EF4-FFF2-40B4-BE49-F238E27FC236}">
                <a16:creationId xmlns:a16="http://schemas.microsoft.com/office/drawing/2014/main" id="{8FD44F83-A00E-0042-991C-25703825541C}"/>
              </a:ext>
            </a:extLst>
          </p:cNvPr>
          <p:cNvSpPr>
            <a:spLocks noGrp="1"/>
          </p:cNvSpPr>
          <p:nvPr>
            <p:ph type="body" sz="quarter" idx="12" hasCustomPrompt="1"/>
          </p:nvPr>
        </p:nvSpPr>
        <p:spPr>
          <a:xfrm>
            <a:off x="446088" y="2160000"/>
            <a:ext cx="4510087" cy="1440000"/>
          </a:xfrm>
          <a:prstGeom prst="rect">
            <a:avLst/>
          </a:prstGeom>
        </p:spPr>
        <p:txBody>
          <a:bodyPr lIns="0" tIns="0" rIns="0" bIns="0"/>
          <a:lstStyle>
            <a:lvl1pPr marL="0" indent="0">
              <a:lnSpc>
                <a:spcPts val="3360"/>
              </a:lnSpc>
              <a:spcBef>
                <a:spcPts val="0"/>
              </a:spcBef>
              <a:buFontTx/>
              <a:buNone/>
              <a:defRPr sz="2800" b="1" i="0" baseline="0">
                <a:solidFill>
                  <a:schemeClr val="bg1"/>
                </a:solidFill>
                <a:latin typeface="Arial" panose="020B0604020202020204" pitchFamily="34" charset="0"/>
              </a:defRPr>
            </a:lvl1pPr>
            <a:lvl2pPr>
              <a:buFontTx/>
              <a:buNone/>
              <a:defRPr sz="2800" b="1" i="0" baseline="0">
                <a:solidFill>
                  <a:schemeClr val="bg1"/>
                </a:solidFill>
                <a:latin typeface="Arial" panose="020B0604020202020204" pitchFamily="34" charset="0"/>
              </a:defRPr>
            </a:lvl2pPr>
            <a:lvl3pPr>
              <a:buFontTx/>
              <a:buNone/>
              <a:defRPr sz="2800" b="1" i="0" baseline="0">
                <a:solidFill>
                  <a:schemeClr val="bg1"/>
                </a:solidFill>
                <a:latin typeface="Arial" panose="020B0604020202020204" pitchFamily="34" charset="0"/>
              </a:defRPr>
            </a:lvl3pPr>
            <a:lvl4pPr>
              <a:buFontTx/>
              <a:buNone/>
              <a:defRPr sz="2800" b="1" i="0" baseline="0">
                <a:solidFill>
                  <a:schemeClr val="bg1"/>
                </a:solidFill>
                <a:latin typeface="Arial" panose="020B0604020202020204" pitchFamily="34" charset="0"/>
              </a:defRPr>
            </a:lvl4pPr>
            <a:lvl5pPr>
              <a:buFontTx/>
              <a:buNone/>
              <a:defRPr sz="2800" b="1" i="0" baseline="0">
                <a:solidFill>
                  <a:schemeClr val="bg1"/>
                </a:solidFill>
                <a:latin typeface="Arial" panose="020B0604020202020204" pitchFamily="34" charset="0"/>
              </a:defRPr>
            </a:lvl5pPr>
          </a:lstStyle>
          <a:p>
            <a:r>
              <a:rPr lang="de-DE" b="1" dirty="0">
                <a:effectLst/>
                <a:latin typeface="Arial" panose="020B0604020202020204" pitchFamily="34" charset="0"/>
              </a:rPr>
              <a:t>Präsentationstitel</a:t>
            </a:r>
            <a:br>
              <a:rPr lang="de-DE" b="1" dirty="0">
                <a:effectLst/>
                <a:latin typeface="Arial" panose="020B0604020202020204" pitchFamily="34" charset="0"/>
              </a:rPr>
            </a:br>
            <a:r>
              <a:rPr lang="de-DE" b="1" dirty="0">
                <a:effectLst/>
                <a:latin typeface="Arial" panose="020B0604020202020204" pitchFamily="34" charset="0"/>
              </a:rPr>
              <a:t>Zeile 2 des Titels</a:t>
            </a:r>
            <a:endParaRPr lang="de-DE" dirty="0">
              <a:effectLst/>
              <a:latin typeface="Arial" panose="020B0604020202020204" pitchFamily="34" charset="0"/>
            </a:endParaRPr>
          </a:p>
        </p:txBody>
      </p:sp>
      <p:sp>
        <p:nvSpPr>
          <p:cNvPr id="13" name="Textplatzhalter 12">
            <a:extLst>
              <a:ext uri="{FF2B5EF4-FFF2-40B4-BE49-F238E27FC236}">
                <a16:creationId xmlns:a16="http://schemas.microsoft.com/office/drawing/2014/main" id="{45B08AD0-8199-4442-8676-028CF952148C}"/>
              </a:ext>
            </a:extLst>
          </p:cNvPr>
          <p:cNvSpPr>
            <a:spLocks noGrp="1"/>
          </p:cNvSpPr>
          <p:nvPr>
            <p:ph type="body" sz="quarter" idx="13" hasCustomPrompt="1"/>
          </p:nvPr>
        </p:nvSpPr>
        <p:spPr>
          <a:xfrm>
            <a:off x="2292387" y="441325"/>
            <a:ext cx="7724551" cy="825500"/>
          </a:xfrm>
          <a:prstGeom prst="rect">
            <a:avLst/>
          </a:prstGeom>
        </p:spPr>
        <p:txBody>
          <a:bodyPr lIns="54000" tIns="356400" rIns="54000" bIns="43200" anchor="b" anchorCtr="0"/>
          <a:lstStyle>
            <a:lvl1pPr marL="0" indent="0">
              <a:lnSpc>
                <a:spcPct val="88000"/>
              </a:lnSpc>
              <a:spcBef>
                <a:spcPts val="0"/>
              </a:spcBef>
              <a:buFontTx/>
              <a:buNone/>
              <a:defRPr sz="680" b="1" i="0" cap="all" spc="80" baseline="0"/>
            </a:lvl1pPr>
            <a:lvl2pPr indent="0">
              <a:lnSpc>
                <a:spcPts val="880"/>
              </a:lnSpc>
              <a:buFontTx/>
              <a:buNone/>
              <a:defRPr sz="680" b="1" i="0" cap="all" spc="80" baseline="0"/>
            </a:lvl2pPr>
            <a:lvl3pPr indent="0">
              <a:lnSpc>
                <a:spcPts val="880"/>
              </a:lnSpc>
              <a:buFontTx/>
              <a:buNone/>
              <a:defRPr sz="680" b="1" i="0" cap="all" spc="80" baseline="0"/>
            </a:lvl3pPr>
            <a:lvl4pPr indent="0">
              <a:lnSpc>
                <a:spcPts val="880"/>
              </a:lnSpc>
              <a:buFontTx/>
              <a:buNone/>
              <a:defRPr sz="680" b="1" i="0" cap="all" spc="80" baseline="0"/>
            </a:lvl4pPr>
            <a:lvl5pPr indent="0">
              <a:lnSpc>
                <a:spcPts val="880"/>
              </a:lnSpc>
              <a:buFontTx/>
              <a:buNone/>
              <a:defRPr sz="680" b="1" i="0" cap="all" spc="80" baseline="0"/>
            </a:lvl5pPr>
          </a:lstStyle>
          <a:p>
            <a:pPr marL="0" indent="0">
              <a:lnSpc>
                <a:spcPct val="88000"/>
              </a:lnSpc>
              <a:spcBef>
                <a:spcPts val="0"/>
              </a:spcBef>
              <a:buFontTx/>
              <a:buNone/>
            </a:pPr>
            <a:r>
              <a:rPr lang="de-DE" sz="680" b="1" i="0" baseline="0" dirty="0">
                <a:latin typeface="Arial" panose="020B0604020202020204" pitchFamily="34" charset="0"/>
              </a:rPr>
              <a:t>ÜBERSCHRIFT / TITEL / EINRICHTUNG XY</a:t>
            </a:r>
          </a:p>
        </p:txBody>
      </p:sp>
    </p:spTree>
    <p:extLst>
      <p:ext uri="{BB962C8B-B14F-4D97-AF65-F5344CB8AC3E}">
        <p14:creationId xmlns:p14="http://schemas.microsoft.com/office/powerpoint/2010/main" val="3023470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8" name="Textplatzhalter 6">
            <a:extLst>
              <a:ext uri="{FF2B5EF4-FFF2-40B4-BE49-F238E27FC236}">
                <a16:creationId xmlns:a16="http://schemas.microsoft.com/office/drawing/2014/main" id="{61DF7720-7E46-0340-BCE7-71A2014BEE01}"/>
              </a:ext>
            </a:extLst>
          </p:cNvPr>
          <p:cNvSpPr>
            <a:spLocks noGrp="1"/>
          </p:cNvSpPr>
          <p:nvPr>
            <p:ph type="body" sz="quarter" idx="13" hasCustomPrompt="1"/>
          </p:nvPr>
        </p:nvSpPr>
        <p:spPr>
          <a:xfrm>
            <a:off x="446400" y="2160000"/>
            <a:ext cx="7200000" cy="1440000"/>
          </a:xfrm>
          <a:prstGeom prst="rect">
            <a:avLst/>
          </a:prstGeom>
        </p:spPr>
        <p:txBody>
          <a:bodyPr lIns="0" tIns="0" rIns="0" bIns="0"/>
          <a:lstStyle>
            <a:lvl1pPr marL="0" indent="0">
              <a:lnSpc>
                <a:spcPts val="3360"/>
              </a:lnSpc>
              <a:spcBef>
                <a:spcPts val="0"/>
              </a:spcBef>
              <a:buFontTx/>
              <a:buNone/>
              <a:defRPr sz="2800" b="1" i="0" baseline="0">
                <a:latin typeface="Arial" panose="020B0604020202020204" pitchFamily="34" charset="0"/>
              </a:defRPr>
            </a:lvl1pPr>
            <a:lvl2pPr>
              <a:buFontTx/>
              <a:buNone/>
              <a:defRPr sz="2800" b="1" i="0" baseline="0">
                <a:latin typeface="Arial" panose="020B0604020202020204" pitchFamily="34" charset="0"/>
              </a:defRPr>
            </a:lvl2pPr>
            <a:lvl3pPr>
              <a:buFontTx/>
              <a:buNone/>
              <a:defRPr sz="2800" b="1" i="0" baseline="0">
                <a:latin typeface="Arial" panose="020B0604020202020204" pitchFamily="34" charset="0"/>
              </a:defRPr>
            </a:lvl3pPr>
            <a:lvl4pPr>
              <a:buFontTx/>
              <a:buNone/>
              <a:defRPr sz="2800" b="1" i="0" baseline="0">
                <a:latin typeface="Arial" panose="020B0604020202020204" pitchFamily="34" charset="0"/>
              </a:defRPr>
            </a:lvl4pPr>
            <a:lvl5pPr>
              <a:buFontTx/>
              <a:buNone/>
              <a:defRPr sz="2800" b="1" i="0" baseline="0">
                <a:latin typeface="Arial" panose="020B0604020202020204" pitchFamily="34" charset="0"/>
              </a:defRPr>
            </a:lvl5pPr>
          </a:lstStyle>
          <a:p>
            <a:pPr lvl="0"/>
            <a:r>
              <a:rPr lang="de-DE" dirty="0"/>
              <a:t>1. Erstes Kapitel</a:t>
            </a:r>
          </a:p>
        </p:txBody>
      </p:sp>
    </p:spTree>
    <p:extLst>
      <p:ext uri="{BB962C8B-B14F-4D97-AF65-F5344CB8AC3E}">
        <p14:creationId xmlns:p14="http://schemas.microsoft.com/office/powerpoint/2010/main" val="217875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3" name="Foliennummernplatzhalter 5">
            <a:extLst>
              <a:ext uri="{FF2B5EF4-FFF2-40B4-BE49-F238E27FC236}">
                <a16:creationId xmlns:a16="http://schemas.microsoft.com/office/drawing/2014/main" id="{F2973FF0-2276-5A4B-B95B-42413B8BD476}"/>
              </a:ext>
            </a:extLst>
          </p:cNvPr>
          <p:cNvSpPr>
            <a:spLocks noGrp="1"/>
          </p:cNvSpPr>
          <p:nvPr>
            <p:ph type="sldNum" sz="quarter" idx="4"/>
          </p:nvPr>
        </p:nvSpPr>
        <p:spPr>
          <a:xfrm>
            <a:off x="446400" y="6426773"/>
            <a:ext cx="720000" cy="270000"/>
          </a:xfrm>
          <a:prstGeom prst="rect">
            <a:avLst/>
          </a:prstGeom>
        </p:spPr>
        <p:txBody>
          <a:bodyPr vert="horz" lIns="0" tIns="0" rIns="0" bIns="0" rtlCol="0" anchor="t" anchorCtr="0"/>
          <a:lstStyle>
            <a:lvl1pPr algn="l">
              <a:defRPr sz="1200" b="1" i="0" baseline="0">
                <a:solidFill>
                  <a:schemeClr val="tx1"/>
                </a:solidFill>
                <a:latin typeface="Arial" panose="020B0604020202020204" pitchFamily="34" charset="0"/>
              </a:defRPr>
            </a:lvl1pPr>
          </a:lstStyle>
          <a:p>
            <a:pPr algn="l"/>
            <a:fld id="{3889EAAA-2A39-E347-B0AA-909793490C00}" type="slidenum">
              <a:rPr lang="de-DE" smtClean="0"/>
              <a:pPr/>
              <a:t>‹Nr.›</a:t>
            </a:fld>
            <a:endParaRPr lang="de-DE" dirty="0"/>
          </a:p>
        </p:txBody>
      </p:sp>
      <p:sp>
        <p:nvSpPr>
          <p:cNvPr id="5" name="Textplatzhalter 4">
            <a:extLst>
              <a:ext uri="{FF2B5EF4-FFF2-40B4-BE49-F238E27FC236}">
                <a16:creationId xmlns:a16="http://schemas.microsoft.com/office/drawing/2014/main" id="{3414469F-1423-5242-845C-EBB7925DA54E}"/>
              </a:ext>
            </a:extLst>
          </p:cNvPr>
          <p:cNvSpPr>
            <a:spLocks noGrp="1"/>
          </p:cNvSpPr>
          <p:nvPr>
            <p:ph type="body" sz="quarter" idx="10" hasCustomPrompt="1"/>
          </p:nvPr>
        </p:nvSpPr>
        <p:spPr>
          <a:xfrm>
            <a:off x="446400" y="1495071"/>
            <a:ext cx="10080000" cy="928089"/>
          </a:xfrm>
          <a:prstGeom prst="rect">
            <a:avLst/>
          </a:prstGeom>
        </p:spPr>
        <p:txBody>
          <a:bodyPr lIns="0" tIns="0" rIns="0" bIns="0"/>
          <a:lstStyle>
            <a:lvl1pPr marL="0" indent="0">
              <a:lnSpc>
                <a:spcPts val="2280"/>
              </a:lnSpc>
              <a:spcBef>
                <a:spcPts val="0"/>
              </a:spcBef>
              <a:buFontTx/>
              <a:buNone/>
              <a:defRPr lang="de-DE" sz="1900" baseline="0" smtClean="0">
                <a:solidFill>
                  <a:schemeClr val="tx2"/>
                </a:solidFill>
                <a:effectLst/>
              </a:defRPr>
            </a:lvl1pPr>
          </a:lstStyle>
          <a:p>
            <a:r>
              <a:rPr lang="de-DE" dirty="0">
                <a:solidFill>
                  <a:srgbClr val="2F2F2F"/>
                </a:solidFill>
                <a:effectLst/>
                <a:latin typeface="Arial" panose="020B0604020202020204" pitchFamily="34" charset="0"/>
              </a:rPr>
              <a:t>Ne </a:t>
            </a:r>
            <a:r>
              <a:rPr lang="de-DE" dirty="0" err="1">
                <a:solidFill>
                  <a:srgbClr val="2F2F2F"/>
                </a:solidFill>
                <a:effectLst/>
                <a:latin typeface="Arial" panose="020B0604020202020204" pitchFamily="34" charset="0"/>
              </a:rPr>
              <a:t>quatur</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Quam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incipietur</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accaepe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lenduciae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Itae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voluptatem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facepelita</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dolupta</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pore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pos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venti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blanien</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tionsec</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tempellabor</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magnam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soloreria</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quevoluptaturi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dolores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earis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dolute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vendae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nobis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ipsam</a:t>
            </a:r>
            <a:r>
              <a:rPr lang="de-DE" dirty="0">
                <a:solidFill>
                  <a:srgbClr val="2F2F2F"/>
                </a:solidFill>
                <a:effectLst/>
                <a:latin typeface="Arial" panose="020B0604020202020204" pitchFamily="34" charset="0"/>
              </a:rPr>
              <a:t> lab </a:t>
            </a:r>
            <a:r>
              <a:rPr lang="de-DE" dirty="0" err="1">
                <a:solidFill>
                  <a:srgbClr val="2F2F2F"/>
                </a:solidFill>
                <a:effectLst/>
                <a:latin typeface="Arial" panose="020B0604020202020204" pitchFamily="34" charset="0"/>
              </a:rPr>
              <a:t>ium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acculliqui</a:t>
            </a:r>
            <a:r>
              <a:rPr lang="de-DE" dirty="0">
                <a:solidFill>
                  <a:srgbClr val="2F2F2F"/>
                </a:solidFill>
                <a:effectLst/>
                <a:latin typeface="Arial" panose="020B0604020202020204" pitchFamily="34" charset="0"/>
              </a:rPr>
              <a:t> di </a:t>
            </a:r>
            <a:r>
              <a:rPr lang="de-DE" dirty="0" err="1">
                <a:solidFill>
                  <a:srgbClr val="2F2F2F"/>
                </a:solidFill>
                <a:effectLst/>
                <a:latin typeface="Arial" panose="020B0604020202020204" pitchFamily="34" charset="0"/>
              </a:rPr>
              <a:t>tecte</a:t>
            </a:r>
            <a:r>
              <a:rPr lang="de-DE" dirty="0">
                <a:solidFill>
                  <a:srgbClr val="2F2F2F"/>
                </a:solidFill>
                <a:effectLst/>
                <a:latin typeface="Arial" panose="020B0604020202020204" pitchFamily="34" charset="0"/>
              </a:rPr>
              <a:t> es </a:t>
            </a:r>
            <a:r>
              <a:rPr lang="de-DE" dirty="0" err="1">
                <a:solidFill>
                  <a:srgbClr val="2F2F2F"/>
                </a:solidFill>
                <a:effectLst/>
                <a:latin typeface="Arial" panose="020B0604020202020204" pitchFamily="34" charset="0"/>
              </a:rPr>
              <a:t>quam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ressi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ulparis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apeliqui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ipiet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modio</a:t>
            </a:r>
            <a:r>
              <a:rPr lang="de-DE" dirty="0">
                <a:solidFill>
                  <a:srgbClr val="2F2F2F"/>
                </a:solidFill>
                <a:effectLst/>
                <a:latin typeface="Arial" panose="020B0604020202020204" pitchFamily="34" charset="0"/>
              </a:rPr>
              <a:t>. </a:t>
            </a:r>
          </a:p>
        </p:txBody>
      </p:sp>
      <p:sp>
        <p:nvSpPr>
          <p:cNvPr id="6" name="Textplatzhalter 4">
            <a:extLst>
              <a:ext uri="{FF2B5EF4-FFF2-40B4-BE49-F238E27FC236}">
                <a16:creationId xmlns:a16="http://schemas.microsoft.com/office/drawing/2014/main" id="{4281397D-9AF9-B945-A645-73E7EF26E590}"/>
              </a:ext>
            </a:extLst>
          </p:cNvPr>
          <p:cNvSpPr>
            <a:spLocks noGrp="1"/>
          </p:cNvSpPr>
          <p:nvPr>
            <p:ph type="body" sz="quarter" idx="11" hasCustomPrompt="1"/>
          </p:nvPr>
        </p:nvSpPr>
        <p:spPr>
          <a:xfrm>
            <a:off x="442912" y="2644143"/>
            <a:ext cx="10080000" cy="2843783"/>
          </a:xfrm>
          <a:prstGeom prst="rect">
            <a:avLst/>
          </a:prstGeom>
        </p:spPr>
        <p:txBody>
          <a:bodyPr lIns="0" tIns="0" rIns="0" bIns="0"/>
          <a:lstStyle>
            <a:lvl1pPr marL="324000" marR="0" indent="-324000" algn="l" defTabSz="815557" rtl="0" eaLnBrk="1" fontAlgn="auto" latinLnBrk="0" hangingPunct="1">
              <a:lnSpc>
                <a:spcPts val="2280"/>
              </a:lnSpc>
              <a:spcBef>
                <a:spcPts val="0"/>
              </a:spcBef>
              <a:spcAft>
                <a:spcPts val="1100"/>
              </a:spcAft>
              <a:buClrTx/>
              <a:buSzPct val="125000"/>
              <a:buFontTx/>
              <a:buBlip>
                <a:blip r:embed="rId2"/>
              </a:buBlip>
              <a:tabLst/>
              <a:defRPr lang="de-DE" sz="1900" baseline="0" smtClean="0">
                <a:solidFill>
                  <a:schemeClr val="tx2"/>
                </a:solidFill>
                <a:effectLst/>
              </a:defRPr>
            </a:lvl1pPr>
          </a:lstStyle>
          <a:p>
            <a:r>
              <a:rPr lang="de-DE" dirty="0" err="1">
                <a:solidFill>
                  <a:srgbClr val="2F2F2F"/>
                </a:solidFill>
                <a:effectLst/>
                <a:latin typeface="Arial" panose="020B0604020202020204" pitchFamily="34" charset="0"/>
              </a:rPr>
              <a:t>Itaquas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sitiam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vent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fuga</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Pelit</a:t>
            </a:r>
            <a:r>
              <a:rPr lang="de-DE" dirty="0">
                <a:solidFill>
                  <a:srgbClr val="2F2F2F"/>
                </a:solidFill>
                <a:effectLst/>
                <a:latin typeface="Arial" panose="020B0604020202020204" pitchFamily="34" charset="0"/>
              </a:rPr>
              <a:t> laut </a:t>
            </a:r>
            <a:r>
              <a:rPr lang="de-DE" dirty="0" err="1">
                <a:solidFill>
                  <a:srgbClr val="2F2F2F"/>
                </a:solidFill>
                <a:effectLst/>
                <a:latin typeface="Arial" panose="020B0604020202020204" pitchFamily="34" charset="0"/>
              </a:rPr>
              <a:t>pliciis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rem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reptatio</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beatem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illestius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consecabo</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Offici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con</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re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pedi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omnis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essi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sinci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totae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perit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quamet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aut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liscium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landia</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quiasit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iuntur</a:t>
            </a:r>
            <a:r>
              <a:rPr lang="de-DE" dirty="0">
                <a:solidFill>
                  <a:srgbClr val="2F2F2F"/>
                </a:solidFill>
                <a:effectLst/>
                <a:latin typeface="Arial" panose="020B0604020202020204" pitchFamily="34" charset="0"/>
              </a:rPr>
              <a:t>.</a:t>
            </a:r>
          </a:p>
          <a:p>
            <a:r>
              <a:rPr lang="de-DE" dirty="0" err="1">
                <a:solidFill>
                  <a:srgbClr val="2F2F2F"/>
                </a:solidFill>
                <a:effectLst/>
                <a:latin typeface="Arial" panose="020B0604020202020204" pitchFamily="34" charset="0"/>
              </a:rPr>
              <a:t>Quunda</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doloreste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volore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volores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maximus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eatur</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sapicipici</a:t>
            </a:r>
            <a:r>
              <a:rPr lang="de-DE" dirty="0">
                <a:solidFill>
                  <a:srgbClr val="2F2F2F"/>
                </a:solidFill>
                <a:effectLst/>
                <a:latin typeface="Arial" panose="020B0604020202020204" pitchFamily="34" charset="0"/>
              </a:rPr>
              <a:t> ab </a:t>
            </a:r>
            <a:r>
              <a:rPr lang="de-DE" dirty="0" err="1">
                <a:solidFill>
                  <a:srgbClr val="2F2F2F"/>
                </a:solidFill>
                <a:effectLst/>
                <a:latin typeface="Arial" panose="020B0604020202020204" pitchFamily="34" charset="0"/>
              </a:rPr>
              <a:t>ium</a:t>
            </a:r>
            <a:r>
              <a:rPr lang="de-DE" dirty="0">
                <a:solidFill>
                  <a:srgbClr val="2F2F2F"/>
                </a:solidFill>
                <a:effectLst/>
                <a:latin typeface="Arial" panose="020B0604020202020204" pitchFamily="34" charset="0"/>
              </a:rPr>
              <a:t> non </a:t>
            </a:r>
            <a:r>
              <a:rPr lang="de-DE" dirty="0" err="1">
                <a:solidFill>
                  <a:srgbClr val="2F2F2F"/>
                </a:solidFill>
                <a:effectLst/>
                <a:latin typeface="Arial" panose="020B0604020202020204" pitchFamily="34" charset="0"/>
              </a:rPr>
              <a:t>nullori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dis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mos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autem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doluptassi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saniscitate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consequi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audae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simporem</a:t>
            </a:r>
            <a:r>
              <a:rPr lang="de-DE" dirty="0">
                <a:solidFill>
                  <a:srgbClr val="2F2F2F"/>
                </a:solidFill>
                <a:effectLst/>
                <a:latin typeface="Arial" panose="020B0604020202020204" pitchFamily="34" charset="0"/>
              </a:rPr>
              <a:t> si </a:t>
            </a:r>
            <a:r>
              <a:rPr lang="de-DE" dirty="0" err="1">
                <a:solidFill>
                  <a:srgbClr val="2F2F2F"/>
                </a:solidFill>
                <a:effectLst/>
                <a:latin typeface="Arial" panose="020B0604020202020204" pitchFamily="34" charset="0"/>
              </a:rPr>
              <a:t>venim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fugia</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voloreptae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res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eturiam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aut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quiae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coribus</a:t>
            </a:r>
            <a:r>
              <a:rPr lang="de-DE" dirty="0">
                <a:solidFill>
                  <a:srgbClr val="2F2F2F"/>
                </a:solidFill>
                <a:effectLst/>
                <a:latin typeface="Arial" panose="020B0604020202020204" pitchFamily="34" charset="0"/>
              </a:rPr>
              <a:t>.</a:t>
            </a:r>
          </a:p>
          <a:p>
            <a:pPr marL="324000" marR="0" lvl="0" indent="-324000" algn="l" defTabSz="815557" rtl="0" eaLnBrk="1" fontAlgn="auto" latinLnBrk="0" hangingPunct="1">
              <a:lnSpc>
                <a:spcPts val="2280"/>
              </a:lnSpc>
              <a:spcBef>
                <a:spcPts val="0"/>
              </a:spcBef>
              <a:spcAft>
                <a:spcPts val="1100"/>
              </a:spcAft>
              <a:buClrTx/>
              <a:buSzPct val="125000"/>
              <a:buFontTx/>
              <a:buBlip>
                <a:blip r:embed="rId2"/>
              </a:buBlip>
              <a:tabLst/>
              <a:defRPr/>
            </a:pPr>
            <a:r>
              <a:rPr lang="de-DE" dirty="0" err="1">
                <a:solidFill>
                  <a:srgbClr val="2F2F2F"/>
                </a:solidFill>
                <a:effectLst/>
                <a:latin typeface="Arial" panose="020B0604020202020204" pitchFamily="34" charset="0"/>
              </a:rPr>
              <a:t>Ucia</a:t>
            </a:r>
            <a:r>
              <a:rPr lang="de-DE" dirty="0">
                <a:solidFill>
                  <a:srgbClr val="2F2F2F"/>
                </a:solidFill>
                <a:effectLst/>
                <a:latin typeface="Arial" panose="020B0604020202020204" pitchFamily="34" charset="0"/>
              </a:rPr>
              <a:t> sam </a:t>
            </a:r>
            <a:r>
              <a:rPr lang="de-DE" dirty="0" err="1">
                <a:solidFill>
                  <a:srgbClr val="2F2F2F"/>
                </a:solidFill>
                <a:effectLst/>
                <a:latin typeface="Arial" panose="020B0604020202020204" pitchFamily="34" charset="0"/>
              </a:rPr>
              <a:t>quid</a:t>
            </a:r>
            <a:r>
              <a:rPr lang="de-DE" dirty="0">
                <a:solidFill>
                  <a:srgbClr val="2F2F2F"/>
                </a:solidFill>
                <a:effectLst/>
                <a:latin typeface="Arial" panose="020B0604020202020204" pitchFamily="34" charset="0"/>
              </a:rPr>
              <a:t> quo </a:t>
            </a:r>
            <a:r>
              <a:rPr lang="de-DE" dirty="0" err="1">
                <a:solidFill>
                  <a:srgbClr val="2F2F2F"/>
                </a:solidFill>
                <a:effectLst/>
                <a:latin typeface="Arial" panose="020B0604020202020204" pitchFamily="34" charset="0"/>
              </a:rPr>
              <a:t>doles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sequias</a:t>
            </a:r>
            <a:r>
              <a:rPr lang="de-DE" dirty="0">
                <a:solidFill>
                  <a:srgbClr val="2F2F2F"/>
                </a:solidFill>
                <a:effectLst/>
                <a:latin typeface="Arial" panose="020B0604020202020204" pitchFamily="34" charset="0"/>
              </a:rPr>
              <a:t> rat </a:t>
            </a:r>
            <a:r>
              <a:rPr lang="de-DE" dirty="0" err="1">
                <a:solidFill>
                  <a:srgbClr val="2F2F2F"/>
                </a:solidFill>
                <a:effectLst/>
                <a:latin typeface="Arial" panose="020B0604020202020204" pitchFamily="34" charset="0"/>
              </a:rPr>
              <a:t>facersp</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edissuntotas</a:t>
            </a:r>
            <a:r>
              <a:rPr lang="de-DE" dirty="0">
                <a:solidFill>
                  <a:srgbClr val="2F2F2F"/>
                </a:solidFill>
                <a:effectLst/>
                <a:latin typeface="Arial" panose="020B0604020202020204" pitchFamily="34" charset="0"/>
              </a:rPr>
              <a:t> et, </a:t>
            </a:r>
            <a:r>
              <a:rPr lang="de-DE" dirty="0" err="1">
                <a:solidFill>
                  <a:srgbClr val="2F2F2F"/>
                </a:solidFill>
                <a:effectLst/>
                <a:latin typeface="Arial" panose="020B0604020202020204" pitchFamily="34" charset="0"/>
              </a:rPr>
              <a:t>nis</a:t>
            </a:r>
            <a:r>
              <a:rPr lang="de-DE" dirty="0">
                <a:solidFill>
                  <a:srgbClr val="2F2F2F"/>
                </a:solidFill>
                <a:effectLst/>
                <a:latin typeface="Arial" panose="020B0604020202020204" pitchFamily="34" charset="0"/>
              </a:rPr>
              <a:t> di </a:t>
            </a:r>
            <a:r>
              <a:rPr lang="de-DE" dirty="0" err="1">
                <a:solidFill>
                  <a:srgbClr val="2F2F2F"/>
                </a:solidFill>
                <a:effectLst/>
                <a:latin typeface="Arial" panose="020B0604020202020204" pitchFamily="34" charset="0"/>
              </a:rPr>
              <a:t>berum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verore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sequas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represcium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faccabo</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Adistis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dolor</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atur</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aliquatem</a:t>
            </a:r>
            <a:r>
              <a:rPr lang="de-DE" dirty="0">
                <a:solidFill>
                  <a:srgbClr val="2F2F2F"/>
                </a:solidFill>
                <a:effectLst/>
                <a:latin typeface="Arial" panose="020B0604020202020204" pitchFamily="34" charset="0"/>
              </a:rPr>
              <a:t> quo </a:t>
            </a:r>
            <a:r>
              <a:rPr lang="de-DE" dirty="0" err="1">
                <a:solidFill>
                  <a:srgbClr val="2F2F2F"/>
                </a:solidFill>
                <a:effectLst/>
                <a:latin typeface="Arial" panose="020B0604020202020204" pitchFamily="34" charset="0"/>
              </a:rPr>
              <a:t>modis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accaecum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nossunt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ipsam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ratiam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voluptur</a:t>
            </a:r>
            <a:r>
              <a:rPr lang="de-DE" dirty="0">
                <a:solidFill>
                  <a:srgbClr val="2F2F2F"/>
                </a:solidFill>
                <a:effectLst/>
                <a:latin typeface="Arial" panose="020B0604020202020204" pitchFamily="34" charset="0"/>
              </a:rPr>
              <a:t>?</a:t>
            </a:r>
          </a:p>
          <a:p>
            <a:endParaRPr lang="de-DE" dirty="0">
              <a:solidFill>
                <a:srgbClr val="2F2F2F"/>
              </a:solidFill>
              <a:effectLst/>
              <a:latin typeface="Arial" panose="020B0604020202020204" pitchFamily="34" charset="0"/>
            </a:endParaRPr>
          </a:p>
          <a:p>
            <a:endParaRPr lang="de-DE" dirty="0">
              <a:solidFill>
                <a:srgbClr val="2F2F2F"/>
              </a:solidFill>
              <a:effectLst/>
              <a:latin typeface="Arial" panose="020B0604020202020204" pitchFamily="34" charset="0"/>
            </a:endParaRPr>
          </a:p>
        </p:txBody>
      </p:sp>
      <p:sp>
        <p:nvSpPr>
          <p:cNvPr id="13" name="Textplatzhalter 8">
            <a:extLst>
              <a:ext uri="{FF2B5EF4-FFF2-40B4-BE49-F238E27FC236}">
                <a16:creationId xmlns:a16="http://schemas.microsoft.com/office/drawing/2014/main" id="{EDE70BBD-4034-D644-9FBA-6F7E5CAEF26B}"/>
              </a:ext>
            </a:extLst>
          </p:cNvPr>
          <p:cNvSpPr>
            <a:spLocks noGrp="1"/>
          </p:cNvSpPr>
          <p:nvPr>
            <p:ph type="body" sz="quarter" idx="12" hasCustomPrompt="1"/>
          </p:nvPr>
        </p:nvSpPr>
        <p:spPr>
          <a:xfrm>
            <a:off x="442800" y="441325"/>
            <a:ext cx="11306175" cy="1042988"/>
          </a:xfrm>
          <a:prstGeom prst="rect">
            <a:avLst/>
          </a:prstGeom>
        </p:spPr>
        <p:txBody>
          <a:bodyPr lIns="0" tIns="0" rIns="0" bIns="0"/>
          <a:lstStyle>
            <a:lvl1pPr marL="0" indent="0">
              <a:lnSpc>
                <a:spcPts val="2640"/>
              </a:lnSpc>
              <a:spcBef>
                <a:spcPts val="0"/>
              </a:spcBef>
              <a:buFontTx/>
              <a:buNone/>
              <a:defRPr sz="2200" b="1" i="0" baseline="0">
                <a:latin typeface="Arial" panose="020B0604020202020204" pitchFamily="34" charset="0"/>
              </a:defRPr>
            </a:lvl1pPr>
            <a:lvl2pPr>
              <a:buFontTx/>
              <a:buNone/>
              <a:defRPr/>
            </a:lvl2pPr>
            <a:lvl3pPr>
              <a:buFontTx/>
              <a:buNone/>
              <a:defRPr/>
            </a:lvl3pPr>
            <a:lvl4pPr>
              <a:buFontTx/>
              <a:buNone/>
              <a:defRPr/>
            </a:lvl4pPr>
            <a:lvl5pPr>
              <a:buFontTx/>
              <a:buNone/>
              <a:defRPr/>
            </a:lvl5pPr>
          </a:lstStyle>
          <a:p>
            <a:pPr lvl="0"/>
            <a:r>
              <a:rPr lang="de-DE" dirty="0"/>
              <a:t>Seitentitel mit einer Zeile oder</a:t>
            </a:r>
            <a:br>
              <a:rPr lang="de-DE" dirty="0"/>
            </a:br>
            <a:r>
              <a:rPr lang="de-DE" dirty="0"/>
              <a:t>maximal zwei Zeilen</a:t>
            </a:r>
          </a:p>
        </p:txBody>
      </p:sp>
    </p:spTree>
    <p:extLst>
      <p:ext uri="{BB962C8B-B14F-4D97-AF65-F5344CB8AC3E}">
        <p14:creationId xmlns:p14="http://schemas.microsoft.com/office/powerpoint/2010/main" val="2698513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rbübersicht">
    <p:spTree>
      <p:nvGrpSpPr>
        <p:cNvPr id="1" name=""/>
        <p:cNvGrpSpPr/>
        <p:nvPr/>
      </p:nvGrpSpPr>
      <p:grpSpPr>
        <a:xfrm>
          <a:off x="0" y="0"/>
          <a:ext cx="0" cy="0"/>
          <a:chOff x="0" y="0"/>
          <a:chExt cx="0" cy="0"/>
        </a:xfrm>
      </p:grpSpPr>
      <p:sp>
        <p:nvSpPr>
          <p:cNvPr id="3" name="Foliennummernplatzhalter 5">
            <a:extLst>
              <a:ext uri="{FF2B5EF4-FFF2-40B4-BE49-F238E27FC236}">
                <a16:creationId xmlns:a16="http://schemas.microsoft.com/office/drawing/2014/main" id="{F2973FF0-2276-5A4B-B95B-42413B8BD476}"/>
              </a:ext>
            </a:extLst>
          </p:cNvPr>
          <p:cNvSpPr>
            <a:spLocks noGrp="1"/>
          </p:cNvSpPr>
          <p:nvPr>
            <p:ph type="sldNum" sz="quarter" idx="4"/>
          </p:nvPr>
        </p:nvSpPr>
        <p:spPr>
          <a:xfrm>
            <a:off x="446400" y="6426773"/>
            <a:ext cx="720000" cy="270000"/>
          </a:xfrm>
          <a:prstGeom prst="rect">
            <a:avLst/>
          </a:prstGeom>
        </p:spPr>
        <p:txBody>
          <a:bodyPr vert="horz" lIns="0" tIns="0" rIns="0" bIns="0" rtlCol="0" anchor="t" anchorCtr="0"/>
          <a:lstStyle>
            <a:lvl1pPr algn="l">
              <a:defRPr sz="1200" b="1" i="0" baseline="0">
                <a:solidFill>
                  <a:schemeClr val="tx1"/>
                </a:solidFill>
                <a:latin typeface="Arial" panose="020B0604020202020204" pitchFamily="34" charset="0"/>
              </a:defRPr>
            </a:lvl1pPr>
          </a:lstStyle>
          <a:p>
            <a:pPr algn="l"/>
            <a:fld id="{3889EAAA-2A39-E347-B0AA-909793490C00}" type="slidenum">
              <a:rPr lang="de-DE" smtClean="0"/>
              <a:pPr/>
              <a:t>‹Nr.›</a:t>
            </a:fld>
            <a:endParaRPr lang="de-DE" dirty="0"/>
          </a:p>
        </p:txBody>
      </p:sp>
      <p:sp>
        <p:nvSpPr>
          <p:cNvPr id="13" name="Textplatzhalter 8">
            <a:extLst>
              <a:ext uri="{FF2B5EF4-FFF2-40B4-BE49-F238E27FC236}">
                <a16:creationId xmlns:a16="http://schemas.microsoft.com/office/drawing/2014/main" id="{EDE70BBD-4034-D644-9FBA-6F7E5CAEF26B}"/>
              </a:ext>
            </a:extLst>
          </p:cNvPr>
          <p:cNvSpPr>
            <a:spLocks noGrp="1"/>
          </p:cNvSpPr>
          <p:nvPr>
            <p:ph type="body" sz="quarter" idx="12" hasCustomPrompt="1"/>
          </p:nvPr>
        </p:nvSpPr>
        <p:spPr>
          <a:xfrm>
            <a:off x="442800" y="441325"/>
            <a:ext cx="11306175" cy="1042988"/>
          </a:xfrm>
          <a:prstGeom prst="rect">
            <a:avLst/>
          </a:prstGeom>
        </p:spPr>
        <p:txBody>
          <a:bodyPr lIns="0" tIns="0" rIns="0" bIns="0"/>
          <a:lstStyle>
            <a:lvl1pPr marL="0" indent="0">
              <a:lnSpc>
                <a:spcPts val="2640"/>
              </a:lnSpc>
              <a:spcBef>
                <a:spcPts val="0"/>
              </a:spcBef>
              <a:buFontTx/>
              <a:buNone/>
              <a:defRPr sz="2200" b="1" i="0" baseline="0">
                <a:latin typeface="Arial" panose="020B0604020202020204" pitchFamily="34" charset="0"/>
              </a:defRPr>
            </a:lvl1pPr>
            <a:lvl2pPr>
              <a:buFontTx/>
              <a:buNone/>
              <a:defRPr/>
            </a:lvl2pPr>
            <a:lvl3pPr>
              <a:buFontTx/>
              <a:buNone/>
              <a:defRPr/>
            </a:lvl3pPr>
            <a:lvl4pPr>
              <a:buFontTx/>
              <a:buNone/>
              <a:defRPr/>
            </a:lvl4pPr>
            <a:lvl5pPr>
              <a:buFontTx/>
              <a:buNone/>
              <a:defRPr/>
            </a:lvl5pPr>
          </a:lstStyle>
          <a:p>
            <a:pPr lvl="0"/>
            <a:r>
              <a:rPr lang="de-DE" dirty="0"/>
              <a:t>Farbübersicht</a:t>
            </a:r>
          </a:p>
        </p:txBody>
      </p:sp>
      <p:sp>
        <p:nvSpPr>
          <p:cNvPr id="52" name="Rechteck 51">
            <a:extLst>
              <a:ext uri="{FF2B5EF4-FFF2-40B4-BE49-F238E27FC236}">
                <a16:creationId xmlns:a16="http://schemas.microsoft.com/office/drawing/2014/main" id="{FF3871DC-3AE6-0046-9798-2B74B19887B1}"/>
              </a:ext>
            </a:extLst>
          </p:cNvPr>
          <p:cNvSpPr/>
          <p:nvPr userDrawn="1"/>
        </p:nvSpPr>
        <p:spPr>
          <a:xfrm>
            <a:off x="442800" y="1484313"/>
            <a:ext cx="832193" cy="685829"/>
          </a:xfrm>
          <a:prstGeom prst="rect">
            <a:avLst/>
          </a:prstGeom>
          <a:solidFill>
            <a:schemeClr val="tx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15" b="1" baseline="0" dirty="0">
                <a:solidFill>
                  <a:schemeClr val="bg1"/>
                </a:solidFill>
                <a:effectLst/>
                <a:latin typeface="LMU CompatilFact" panose="02000500060000020003" pitchFamily="2" charset="0"/>
              </a:rPr>
              <a:t>R 0</a:t>
            </a:r>
          </a:p>
          <a:p>
            <a:r>
              <a:rPr lang="de-DE" sz="915" b="1" baseline="0" dirty="0">
                <a:solidFill>
                  <a:schemeClr val="bg1"/>
                </a:solidFill>
                <a:effectLst/>
                <a:latin typeface="LMU CompatilFact" panose="02000500060000020003" pitchFamily="2" charset="0"/>
              </a:rPr>
              <a:t>G 136</a:t>
            </a:r>
          </a:p>
          <a:p>
            <a:r>
              <a:rPr lang="de-DE" sz="915" b="1" baseline="0" dirty="0">
                <a:solidFill>
                  <a:schemeClr val="bg1"/>
                </a:solidFill>
                <a:effectLst/>
                <a:latin typeface="LMU CompatilFact" panose="02000500060000020003" pitchFamily="2" charset="0"/>
              </a:rPr>
              <a:t>B 58</a:t>
            </a:r>
            <a:endParaRPr lang="de-DE" sz="915" baseline="0" dirty="0">
              <a:solidFill>
                <a:schemeClr val="bg1"/>
              </a:solidFill>
              <a:effectLst/>
              <a:latin typeface="LMU CompatilFact" panose="02000500060000020003" pitchFamily="2" charset="0"/>
            </a:endParaRPr>
          </a:p>
        </p:txBody>
      </p:sp>
      <p:sp>
        <p:nvSpPr>
          <p:cNvPr id="53" name="Rechteck 52">
            <a:extLst>
              <a:ext uri="{FF2B5EF4-FFF2-40B4-BE49-F238E27FC236}">
                <a16:creationId xmlns:a16="http://schemas.microsoft.com/office/drawing/2014/main" id="{323A9624-D6DE-C345-9C75-F17A8B2EFEFC}"/>
              </a:ext>
            </a:extLst>
          </p:cNvPr>
          <p:cNvSpPr/>
          <p:nvPr userDrawn="1"/>
        </p:nvSpPr>
        <p:spPr>
          <a:xfrm>
            <a:off x="2820756" y="1484313"/>
            <a:ext cx="832193" cy="685829"/>
          </a:xfrm>
          <a:prstGeom prst="rect">
            <a:avLst/>
          </a:pr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15" b="1" baseline="0" dirty="0">
                <a:solidFill>
                  <a:schemeClr val="tx2"/>
                </a:solidFill>
                <a:effectLst/>
                <a:latin typeface="LMU CompatilFact" panose="02000500060000020003" pitchFamily="2" charset="0"/>
              </a:rPr>
              <a:t>R 255</a:t>
            </a:r>
          </a:p>
          <a:p>
            <a:r>
              <a:rPr lang="de-DE" sz="915" b="1" baseline="0" dirty="0">
                <a:solidFill>
                  <a:schemeClr val="tx2"/>
                </a:solidFill>
                <a:effectLst/>
                <a:latin typeface="LMU CompatilFact" panose="02000500060000020003" pitchFamily="2" charset="0"/>
              </a:rPr>
              <a:t>G 255</a:t>
            </a:r>
          </a:p>
          <a:p>
            <a:r>
              <a:rPr lang="de-DE" sz="915" b="1" baseline="0" dirty="0">
                <a:solidFill>
                  <a:schemeClr val="tx2"/>
                </a:solidFill>
                <a:effectLst/>
                <a:latin typeface="LMU CompatilFact" panose="02000500060000020003" pitchFamily="2" charset="0"/>
              </a:rPr>
              <a:t>B 255</a:t>
            </a:r>
            <a:endParaRPr lang="de-DE" sz="915" baseline="0" dirty="0">
              <a:solidFill>
                <a:schemeClr val="tx2"/>
              </a:solidFill>
              <a:effectLst/>
              <a:latin typeface="LMU CompatilFact" panose="02000500060000020003" pitchFamily="2" charset="0"/>
            </a:endParaRPr>
          </a:p>
        </p:txBody>
      </p:sp>
      <p:sp>
        <p:nvSpPr>
          <p:cNvPr id="54" name="Rechteck 53">
            <a:extLst>
              <a:ext uri="{FF2B5EF4-FFF2-40B4-BE49-F238E27FC236}">
                <a16:creationId xmlns:a16="http://schemas.microsoft.com/office/drawing/2014/main" id="{7699AD87-10CD-5C43-A6B2-3E71A6C1E6A5}"/>
              </a:ext>
            </a:extLst>
          </p:cNvPr>
          <p:cNvSpPr/>
          <p:nvPr userDrawn="1"/>
        </p:nvSpPr>
        <p:spPr>
          <a:xfrm>
            <a:off x="1631778" y="1484313"/>
            <a:ext cx="832193" cy="685829"/>
          </a:xfrm>
          <a:prstGeom prst="rect">
            <a:avLst/>
          </a:prstGeom>
          <a:solidFill>
            <a:schemeClr val="tx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15" b="1" baseline="0" dirty="0">
                <a:solidFill>
                  <a:schemeClr val="bg1"/>
                </a:solidFill>
                <a:effectLst/>
                <a:latin typeface="LMU CompatilFact" panose="02000500060000020003" pitchFamily="2" charset="0"/>
              </a:rPr>
              <a:t>R 35</a:t>
            </a:r>
          </a:p>
          <a:p>
            <a:r>
              <a:rPr lang="de-DE" sz="915" b="1" baseline="0" dirty="0">
                <a:solidFill>
                  <a:schemeClr val="bg1"/>
                </a:solidFill>
                <a:effectLst/>
                <a:latin typeface="LMU CompatilFact" panose="02000500060000020003" pitchFamily="2" charset="0"/>
              </a:rPr>
              <a:t>G 35</a:t>
            </a:r>
          </a:p>
          <a:p>
            <a:r>
              <a:rPr lang="de-DE" sz="915" b="1" baseline="0" dirty="0">
                <a:solidFill>
                  <a:schemeClr val="bg1"/>
                </a:solidFill>
                <a:effectLst/>
                <a:latin typeface="LMU CompatilFact" panose="02000500060000020003" pitchFamily="2" charset="0"/>
              </a:rPr>
              <a:t>B 35</a:t>
            </a:r>
            <a:endParaRPr lang="de-DE" sz="915" baseline="0" dirty="0">
              <a:solidFill>
                <a:schemeClr val="bg1"/>
              </a:solidFill>
              <a:effectLst/>
              <a:latin typeface="LMU CompatilFact" panose="02000500060000020003" pitchFamily="2" charset="0"/>
            </a:endParaRPr>
          </a:p>
        </p:txBody>
      </p:sp>
      <p:sp>
        <p:nvSpPr>
          <p:cNvPr id="55" name="Rechteck 54">
            <a:extLst>
              <a:ext uri="{FF2B5EF4-FFF2-40B4-BE49-F238E27FC236}">
                <a16:creationId xmlns:a16="http://schemas.microsoft.com/office/drawing/2014/main" id="{7E6E40C0-B5CF-3040-971F-4D8BB55D0746}"/>
              </a:ext>
            </a:extLst>
          </p:cNvPr>
          <p:cNvSpPr/>
          <p:nvPr userDrawn="1"/>
        </p:nvSpPr>
        <p:spPr>
          <a:xfrm>
            <a:off x="442802" y="2240393"/>
            <a:ext cx="832193" cy="246221"/>
          </a:xfrm>
          <a:prstGeom prst="rect">
            <a:avLst/>
          </a:prstGeom>
        </p:spPr>
        <p:txBody>
          <a:bodyPr wrap="square" lIns="0" tIns="0" rIns="0" bIns="0">
            <a:spAutoFit/>
          </a:bodyPr>
          <a:lstStyle/>
          <a:p>
            <a:r>
              <a:rPr lang="de-DE" sz="800" b="1" baseline="0" dirty="0">
                <a:solidFill>
                  <a:schemeClr val="tx2"/>
                </a:solidFill>
                <a:effectLst/>
                <a:latin typeface="Arial" panose="020B0604020202020204" pitchFamily="34" charset="0"/>
              </a:rPr>
              <a:t>LMU Grün </a:t>
            </a:r>
            <a:br>
              <a:rPr lang="de-DE" sz="800" b="1" baseline="0" dirty="0">
                <a:solidFill>
                  <a:schemeClr val="tx2"/>
                </a:solidFill>
                <a:effectLst/>
                <a:latin typeface="Arial" panose="020B0604020202020204" pitchFamily="34" charset="0"/>
              </a:rPr>
            </a:br>
            <a:endParaRPr lang="de-DE" sz="800" baseline="0" dirty="0">
              <a:solidFill>
                <a:schemeClr val="tx2"/>
              </a:solidFill>
              <a:effectLst/>
              <a:latin typeface="Arial" panose="020B0604020202020204" pitchFamily="34" charset="0"/>
            </a:endParaRPr>
          </a:p>
        </p:txBody>
      </p:sp>
      <p:sp>
        <p:nvSpPr>
          <p:cNvPr id="56" name="Rechteck 55">
            <a:extLst>
              <a:ext uri="{FF2B5EF4-FFF2-40B4-BE49-F238E27FC236}">
                <a16:creationId xmlns:a16="http://schemas.microsoft.com/office/drawing/2014/main" id="{5A2A488E-BCE0-BB4B-959A-3AC0A2CF9AFD}"/>
              </a:ext>
            </a:extLst>
          </p:cNvPr>
          <p:cNvSpPr/>
          <p:nvPr userDrawn="1"/>
        </p:nvSpPr>
        <p:spPr>
          <a:xfrm>
            <a:off x="442800" y="3144823"/>
            <a:ext cx="607189" cy="500399"/>
          </a:xfrm>
          <a:prstGeom prst="rect">
            <a:avLst/>
          </a:prstGeom>
          <a:solidFill>
            <a:schemeClr val="bg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15" b="1" baseline="0" dirty="0">
                <a:solidFill>
                  <a:schemeClr val="bg1"/>
                </a:solidFill>
                <a:effectLst/>
                <a:latin typeface="LMU CompatilFact" panose="02000500060000020003" pitchFamily="2" charset="0"/>
              </a:rPr>
              <a:t>R 98</a:t>
            </a:r>
          </a:p>
          <a:p>
            <a:r>
              <a:rPr lang="de-DE" sz="915" b="1" baseline="0" dirty="0">
                <a:solidFill>
                  <a:schemeClr val="bg1"/>
                </a:solidFill>
                <a:effectLst/>
                <a:latin typeface="LMU CompatilFact" panose="02000500060000020003" pitchFamily="2" charset="0"/>
              </a:rPr>
              <a:t>G 100</a:t>
            </a:r>
          </a:p>
          <a:p>
            <a:r>
              <a:rPr lang="de-DE" sz="915" b="1" baseline="0" dirty="0">
                <a:solidFill>
                  <a:schemeClr val="bg1"/>
                </a:solidFill>
                <a:effectLst/>
                <a:latin typeface="LMU CompatilFact" panose="02000500060000020003" pitchFamily="2" charset="0"/>
              </a:rPr>
              <a:t>B 104</a:t>
            </a:r>
            <a:endParaRPr lang="de-DE" sz="915" baseline="0" dirty="0">
              <a:solidFill>
                <a:schemeClr val="bg1"/>
              </a:solidFill>
              <a:effectLst/>
              <a:latin typeface="LMU CompatilFact" panose="02000500060000020003" pitchFamily="2" charset="0"/>
            </a:endParaRPr>
          </a:p>
        </p:txBody>
      </p:sp>
      <p:sp>
        <p:nvSpPr>
          <p:cNvPr id="57" name="Rechteck 56">
            <a:extLst>
              <a:ext uri="{FF2B5EF4-FFF2-40B4-BE49-F238E27FC236}">
                <a16:creationId xmlns:a16="http://schemas.microsoft.com/office/drawing/2014/main" id="{BAF76B9D-1CB6-774E-B88E-0CACB598FEF6}"/>
              </a:ext>
            </a:extLst>
          </p:cNvPr>
          <p:cNvSpPr/>
          <p:nvPr userDrawn="1"/>
        </p:nvSpPr>
        <p:spPr>
          <a:xfrm>
            <a:off x="2177818" y="3144823"/>
            <a:ext cx="607189" cy="500399"/>
          </a:xfrm>
          <a:prstGeom prst="rect">
            <a:avLst/>
          </a:prstGeom>
          <a:solidFill>
            <a:schemeClr val="accent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15" b="1" baseline="0" dirty="0">
                <a:solidFill>
                  <a:schemeClr val="bg1"/>
                </a:solidFill>
                <a:effectLst/>
                <a:latin typeface="LMU CompatilFact" panose="02000500060000020003" pitchFamily="2" charset="0"/>
              </a:rPr>
              <a:t>R 230</a:t>
            </a:r>
          </a:p>
          <a:p>
            <a:r>
              <a:rPr lang="de-DE" sz="915" b="1" baseline="0" dirty="0">
                <a:solidFill>
                  <a:schemeClr val="bg1"/>
                </a:solidFill>
                <a:effectLst/>
                <a:latin typeface="LMU CompatilFact" panose="02000500060000020003" pitchFamily="2" charset="0"/>
              </a:rPr>
              <a:t>G 230</a:t>
            </a:r>
          </a:p>
          <a:p>
            <a:r>
              <a:rPr lang="de-DE" sz="915" b="1" baseline="0" dirty="0">
                <a:solidFill>
                  <a:schemeClr val="bg1"/>
                </a:solidFill>
                <a:effectLst/>
                <a:latin typeface="LMU CompatilFact" panose="02000500060000020003" pitchFamily="2" charset="0"/>
              </a:rPr>
              <a:t>B 231</a:t>
            </a:r>
            <a:endParaRPr lang="de-DE" sz="915" baseline="0" dirty="0">
              <a:solidFill>
                <a:schemeClr val="bg1"/>
              </a:solidFill>
              <a:effectLst/>
              <a:latin typeface="LMU CompatilFact" panose="02000500060000020003" pitchFamily="2" charset="0"/>
            </a:endParaRPr>
          </a:p>
        </p:txBody>
      </p:sp>
      <p:sp>
        <p:nvSpPr>
          <p:cNvPr id="58" name="Rechteck 57">
            <a:extLst>
              <a:ext uri="{FF2B5EF4-FFF2-40B4-BE49-F238E27FC236}">
                <a16:creationId xmlns:a16="http://schemas.microsoft.com/office/drawing/2014/main" id="{D45CC143-00CB-E043-9C6B-880F634668A7}"/>
              </a:ext>
            </a:extLst>
          </p:cNvPr>
          <p:cNvSpPr/>
          <p:nvPr userDrawn="1"/>
        </p:nvSpPr>
        <p:spPr>
          <a:xfrm>
            <a:off x="1310310" y="3144823"/>
            <a:ext cx="607189" cy="500399"/>
          </a:xfrm>
          <a:prstGeom prst="rect">
            <a:avLst/>
          </a:prstGeom>
          <a:solidFill>
            <a:schemeClr val="accent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15" b="1" baseline="0" dirty="0">
                <a:solidFill>
                  <a:schemeClr val="bg1"/>
                </a:solidFill>
                <a:effectLst/>
                <a:latin typeface="LMU CompatilFact" panose="02000500060000020003" pitchFamily="2" charset="0"/>
              </a:rPr>
              <a:t>R 192</a:t>
            </a:r>
          </a:p>
          <a:p>
            <a:r>
              <a:rPr lang="de-DE" sz="915" b="1" baseline="0" dirty="0">
                <a:solidFill>
                  <a:schemeClr val="bg1"/>
                </a:solidFill>
                <a:effectLst/>
                <a:latin typeface="LMU CompatilFact" panose="02000500060000020003" pitchFamily="2" charset="0"/>
              </a:rPr>
              <a:t>G 193</a:t>
            </a:r>
          </a:p>
          <a:p>
            <a:r>
              <a:rPr lang="de-DE" sz="915" b="1" baseline="0" dirty="0">
                <a:solidFill>
                  <a:schemeClr val="bg1"/>
                </a:solidFill>
                <a:effectLst/>
                <a:latin typeface="LMU CompatilFact" panose="02000500060000020003" pitchFamily="2" charset="0"/>
              </a:rPr>
              <a:t>B 195</a:t>
            </a:r>
            <a:endParaRPr lang="de-DE" sz="915" baseline="0" dirty="0">
              <a:solidFill>
                <a:schemeClr val="bg1"/>
              </a:solidFill>
              <a:effectLst/>
              <a:latin typeface="LMU CompatilFact" panose="02000500060000020003" pitchFamily="2" charset="0"/>
            </a:endParaRPr>
          </a:p>
        </p:txBody>
      </p:sp>
      <p:sp>
        <p:nvSpPr>
          <p:cNvPr id="59" name="Rechteck 58">
            <a:extLst>
              <a:ext uri="{FF2B5EF4-FFF2-40B4-BE49-F238E27FC236}">
                <a16:creationId xmlns:a16="http://schemas.microsoft.com/office/drawing/2014/main" id="{C2788AA0-4D28-CA47-A881-1819C9B7F2B2}"/>
              </a:ext>
            </a:extLst>
          </p:cNvPr>
          <p:cNvSpPr/>
          <p:nvPr userDrawn="1"/>
        </p:nvSpPr>
        <p:spPr>
          <a:xfrm>
            <a:off x="3045759" y="3144823"/>
            <a:ext cx="607189" cy="500399"/>
          </a:xfrm>
          <a:prstGeom prst="rect">
            <a:avLst/>
          </a:prstGeom>
          <a:solidFill>
            <a:schemeClr val="accent3"/>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15" b="1" baseline="0" dirty="0">
                <a:solidFill>
                  <a:schemeClr val="tx2"/>
                </a:solidFill>
                <a:effectLst/>
                <a:latin typeface="LMU CompatilFact" panose="02000500060000020003" pitchFamily="2" charset="0"/>
              </a:rPr>
              <a:t>R 245</a:t>
            </a:r>
          </a:p>
          <a:p>
            <a:r>
              <a:rPr lang="de-DE" sz="915" b="1" baseline="0" dirty="0">
                <a:solidFill>
                  <a:schemeClr val="tx2"/>
                </a:solidFill>
                <a:effectLst/>
                <a:latin typeface="LMU CompatilFact" panose="02000500060000020003" pitchFamily="2" charset="0"/>
              </a:rPr>
              <a:t>G 245</a:t>
            </a:r>
          </a:p>
          <a:p>
            <a:r>
              <a:rPr lang="de-DE" sz="915" b="1" baseline="0" dirty="0">
                <a:solidFill>
                  <a:schemeClr val="tx2"/>
                </a:solidFill>
                <a:effectLst/>
                <a:latin typeface="LMU CompatilFact" panose="02000500060000020003" pitchFamily="2" charset="0"/>
              </a:rPr>
              <a:t>B 245</a:t>
            </a:r>
            <a:endParaRPr lang="de-DE" sz="915" baseline="0" dirty="0">
              <a:solidFill>
                <a:schemeClr val="tx2"/>
              </a:solidFill>
              <a:effectLst/>
              <a:latin typeface="LMU CompatilFact" panose="02000500060000020003" pitchFamily="2" charset="0"/>
            </a:endParaRPr>
          </a:p>
        </p:txBody>
      </p:sp>
      <p:sp>
        <p:nvSpPr>
          <p:cNvPr id="60" name="Rechteck 59">
            <a:extLst>
              <a:ext uri="{FF2B5EF4-FFF2-40B4-BE49-F238E27FC236}">
                <a16:creationId xmlns:a16="http://schemas.microsoft.com/office/drawing/2014/main" id="{20A40CC5-176B-9442-82E4-408CAB2349BC}"/>
              </a:ext>
            </a:extLst>
          </p:cNvPr>
          <p:cNvSpPr/>
          <p:nvPr userDrawn="1"/>
        </p:nvSpPr>
        <p:spPr>
          <a:xfrm>
            <a:off x="442802" y="3750534"/>
            <a:ext cx="607188" cy="246221"/>
          </a:xfrm>
          <a:prstGeom prst="rect">
            <a:avLst/>
          </a:prstGeom>
        </p:spPr>
        <p:txBody>
          <a:bodyPr wrap="square" lIns="0" tIns="0" rIns="0" bIns="0">
            <a:spAutoFit/>
          </a:bodyPr>
          <a:lstStyle/>
          <a:p>
            <a:r>
              <a:rPr lang="de-DE" sz="800" b="1" baseline="0" dirty="0">
                <a:solidFill>
                  <a:schemeClr val="tx2"/>
                </a:solidFill>
                <a:effectLst/>
                <a:latin typeface="Arial" panose="020B0604020202020204" pitchFamily="34" charset="0"/>
              </a:rPr>
              <a:t>Sekundär Dunkelgrau</a:t>
            </a:r>
            <a:endParaRPr lang="de-DE" sz="800" baseline="0" dirty="0">
              <a:solidFill>
                <a:schemeClr val="tx2"/>
              </a:solidFill>
              <a:effectLst/>
              <a:latin typeface="Arial" panose="020B0604020202020204" pitchFamily="34" charset="0"/>
            </a:endParaRPr>
          </a:p>
        </p:txBody>
      </p:sp>
      <p:sp>
        <p:nvSpPr>
          <p:cNvPr id="61" name="Rechteck 60">
            <a:extLst>
              <a:ext uri="{FF2B5EF4-FFF2-40B4-BE49-F238E27FC236}">
                <a16:creationId xmlns:a16="http://schemas.microsoft.com/office/drawing/2014/main" id="{FA56A28D-A369-AD4B-AF9B-25C454F18A4E}"/>
              </a:ext>
            </a:extLst>
          </p:cNvPr>
          <p:cNvSpPr/>
          <p:nvPr userDrawn="1"/>
        </p:nvSpPr>
        <p:spPr>
          <a:xfrm>
            <a:off x="1310310" y="3750534"/>
            <a:ext cx="607188" cy="246221"/>
          </a:xfrm>
          <a:prstGeom prst="rect">
            <a:avLst/>
          </a:prstGeom>
        </p:spPr>
        <p:txBody>
          <a:bodyPr wrap="square" lIns="0" tIns="0" rIns="0" bIns="0">
            <a:spAutoFit/>
          </a:bodyPr>
          <a:lstStyle/>
          <a:p>
            <a:r>
              <a:rPr lang="de-DE" sz="800" b="1" baseline="0" dirty="0">
                <a:solidFill>
                  <a:schemeClr val="tx2"/>
                </a:solidFill>
                <a:effectLst/>
                <a:latin typeface="Arial" panose="020B0604020202020204" pitchFamily="34" charset="0"/>
              </a:rPr>
              <a:t>Sekundär Mittelgrau</a:t>
            </a:r>
            <a:endParaRPr lang="de-DE" sz="800" baseline="0" dirty="0">
              <a:solidFill>
                <a:schemeClr val="tx2"/>
              </a:solidFill>
              <a:effectLst/>
              <a:latin typeface="Arial" panose="020B0604020202020204" pitchFamily="34" charset="0"/>
            </a:endParaRPr>
          </a:p>
        </p:txBody>
      </p:sp>
      <p:sp>
        <p:nvSpPr>
          <p:cNvPr id="62" name="Rechteck 61">
            <a:extLst>
              <a:ext uri="{FF2B5EF4-FFF2-40B4-BE49-F238E27FC236}">
                <a16:creationId xmlns:a16="http://schemas.microsoft.com/office/drawing/2014/main" id="{7EF2EF5B-E92A-5D4A-8161-D33FFACE7341}"/>
              </a:ext>
            </a:extLst>
          </p:cNvPr>
          <p:cNvSpPr/>
          <p:nvPr userDrawn="1"/>
        </p:nvSpPr>
        <p:spPr>
          <a:xfrm>
            <a:off x="2187234" y="3750534"/>
            <a:ext cx="607188" cy="246221"/>
          </a:xfrm>
          <a:prstGeom prst="rect">
            <a:avLst/>
          </a:prstGeom>
        </p:spPr>
        <p:txBody>
          <a:bodyPr wrap="square" lIns="0" tIns="0" rIns="0" bIns="0">
            <a:spAutoFit/>
          </a:bodyPr>
          <a:lstStyle/>
          <a:p>
            <a:r>
              <a:rPr lang="de-DE" sz="800" b="1" baseline="0" dirty="0">
                <a:solidFill>
                  <a:schemeClr val="tx2"/>
                </a:solidFill>
                <a:effectLst/>
                <a:latin typeface="Arial" panose="020B0604020202020204" pitchFamily="34" charset="0"/>
              </a:rPr>
              <a:t>Sekundär Hellgrau</a:t>
            </a:r>
            <a:endParaRPr lang="de-DE" sz="800" baseline="0" dirty="0">
              <a:solidFill>
                <a:schemeClr val="tx2"/>
              </a:solidFill>
              <a:effectLst/>
              <a:latin typeface="Arial" panose="020B0604020202020204" pitchFamily="34" charset="0"/>
            </a:endParaRPr>
          </a:p>
        </p:txBody>
      </p:sp>
      <p:sp>
        <p:nvSpPr>
          <p:cNvPr id="63" name="Rechteck 62">
            <a:extLst>
              <a:ext uri="{FF2B5EF4-FFF2-40B4-BE49-F238E27FC236}">
                <a16:creationId xmlns:a16="http://schemas.microsoft.com/office/drawing/2014/main" id="{14B21CFC-1C2A-AD4E-82DE-A68CEF4308BE}"/>
              </a:ext>
            </a:extLst>
          </p:cNvPr>
          <p:cNvSpPr/>
          <p:nvPr userDrawn="1"/>
        </p:nvSpPr>
        <p:spPr>
          <a:xfrm>
            <a:off x="3048909" y="3750534"/>
            <a:ext cx="607188" cy="246221"/>
          </a:xfrm>
          <a:prstGeom prst="rect">
            <a:avLst/>
          </a:prstGeom>
        </p:spPr>
        <p:txBody>
          <a:bodyPr wrap="square" lIns="0" tIns="0" rIns="0" bIns="0">
            <a:spAutoFit/>
          </a:bodyPr>
          <a:lstStyle/>
          <a:p>
            <a:r>
              <a:rPr lang="de-DE" sz="800" b="1" baseline="0" dirty="0">
                <a:solidFill>
                  <a:schemeClr val="tx2"/>
                </a:solidFill>
                <a:effectLst/>
                <a:latin typeface="Arial" panose="020B0604020202020204" pitchFamily="34" charset="0"/>
              </a:rPr>
              <a:t>Sekundär Lichtgrau</a:t>
            </a:r>
            <a:endParaRPr lang="de-DE" sz="800" baseline="0" dirty="0">
              <a:solidFill>
                <a:schemeClr val="tx2"/>
              </a:solidFill>
              <a:effectLst/>
              <a:latin typeface="Arial" panose="020B0604020202020204" pitchFamily="34" charset="0"/>
            </a:endParaRPr>
          </a:p>
        </p:txBody>
      </p:sp>
      <p:sp>
        <p:nvSpPr>
          <p:cNvPr id="64" name="Rechteck 63">
            <a:extLst>
              <a:ext uri="{FF2B5EF4-FFF2-40B4-BE49-F238E27FC236}">
                <a16:creationId xmlns:a16="http://schemas.microsoft.com/office/drawing/2014/main" id="{C73389B4-7374-AB43-B9CD-0CA5B6ED4B02}"/>
              </a:ext>
            </a:extLst>
          </p:cNvPr>
          <p:cNvSpPr/>
          <p:nvPr userDrawn="1"/>
        </p:nvSpPr>
        <p:spPr>
          <a:xfrm>
            <a:off x="1617118" y="2240392"/>
            <a:ext cx="832193" cy="123111"/>
          </a:xfrm>
          <a:prstGeom prst="rect">
            <a:avLst/>
          </a:prstGeom>
        </p:spPr>
        <p:txBody>
          <a:bodyPr wrap="square" lIns="0" tIns="0" rIns="0" bIns="0">
            <a:spAutoFit/>
          </a:bodyPr>
          <a:lstStyle/>
          <a:p>
            <a:r>
              <a:rPr lang="de-DE" sz="800" b="1" baseline="0" dirty="0">
                <a:solidFill>
                  <a:schemeClr val="tx2"/>
                </a:solidFill>
                <a:effectLst/>
                <a:latin typeface="Arial" panose="020B0604020202020204" pitchFamily="34" charset="0"/>
              </a:rPr>
              <a:t>Schwarz</a:t>
            </a:r>
            <a:endParaRPr lang="de-DE" sz="800" baseline="0" dirty="0">
              <a:solidFill>
                <a:schemeClr val="tx2"/>
              </a:solidFill>
              <a:effectLst/>
              <a:latin typeface="Arial" panose="020B0604020202020204" pitchFamily="34" charset="0"/>
            </a:endParaRPr>
          </a:p>
        </p:txBody>
      </p:sp>
      <p:sp>
        <p:nvSpPr>
          <p:cNvPr id="65" name="Rechteck 64">
            <a:extLst>
              <a:ext uri="{FF2B5EF4-FFF2-40B4-BE49-F238E27FC236}">
                <a16:creationId xmlns:a16="http://schemas.microsoft.com/office/drawing/2014/main" id="{A8E62580-B452-9141-99B8-14D406341FD8}"/>
              </a:ext>
            </a:extLst>
          </p:cNvPr>
          <p:cNvSpPr/>
          <p:nvPr userDrawn="1"/>
        </p:nvSpPr>
        <p:spPr>
          <a:xfrm>
            <a:off x="2821937" y="2240392"/>
            <a:ext cx="832193" cy="123111"/>
          </a:xfrm>
          <a:prstGeom prst="rect">
            <a:avLst/>
          </a:prstGeom>
        </p:spPr>
        <p:txBody>
          <a:bodyPr wrap="square" lIns="0" tIns="0" rIns="0" bIns="0">
            <a:spAutoFit/>
          </a:bodyPr>
          <a:lstStyle/>
          <a:p>
            <a:r>
              <a:rPr lang="de-DE" sz="800" b="1" baseline="0" dirty="0" err="1">
                <a:solidFill>
                  <a:schemeClr val="tx2"/>
                </a:solidFill>
                <a:effectLst/>
                <a:latin typeface="Arial" panose="020B0604020202020204" pitchFamily="34" charset="0"/>
              </a:rPr>
              <a:t>Weiss</a:t>
            </a:r>
            <a:endParaRPr lang="de-DE" sz="800" baseline="0" dirty="0">
              <a:solidFill>
                <a:schemeClr val="tx2"/>
              </a:solidFill>
              <a:effectLst/>
              <a:latin typeface="Arial" panose="020B0604020202020204" pitchFamily="34" charset="0"/>
            </a:endParaRPr>
          </a:p>
        </p:txBody>
      </p:sp>
      <p:sp>
        <p:nvSpPr>
          <p:cNvPr id="66" name="Rechteck 65">
            <a:extLst>
              <a:ext uri="{FF2B5EF4-FFF2-40B4-BE49-F238E27FC236}">
                <a16:creationId xmlns:a16="http://schemas.microsoft.com/office/drawing/2014/main" id="{5C5DB8B7-067A-624F-90A9-5FE69A8819FA}"/>
              </a:ext>
            </a:extLst>
          </p:cNvPr>
          <p:cNvSpPr/>
          <p:nvPr userDrawn="1"/>
        </p:nvSpPr>
        <p:spPr>
          <a:xfrm>
            <a:off x="4619182" y="1485446"/>
            <a:ext cx="607189" cy="500399"/>
          </a:xfrm>
          <a:prstGeom prst="rect">
            <a:avLst/>
          </a:prstGeom>
          <a:solidFill>
            <a:schemeClr val="accent4"/>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15" b="1" baseline="0" dirty="0">
                <a:solidFill>
                  <a:schemeClr val="bg1"/>
                </a:solidFill>
                <a:effectLst/>
                <a:latin typeface="LMU CompatilFact" panose="02000500060000020003" pitchFamily="2" charset="0"/>
              </a:rPr>
              <a:t>R 15</a:t>
            </a:r>
          </a:p>
          <a:p>
            <a:r>
              <a:rPr lang="de-DE" sz="915" b="1" baseline="0" dirty="0">
                <a:solidFill>
                  <a:schemeClr val="bg1"/>
                </a:solidFill>
                <a:effectLst/>
                <a:latin typeface="LMU CompatilFact" panose="02000500060000020003" pitchFamily="2" charset="0"/>
              </a:rPr>
              <a:t>G 25</a:t>
            </a:r>
          </a:p>
          <a:p>
            <a:r>
              <a:rPr lang="de-DE" sz="915" b="1" baseline="0" dirty="0">
                <a:solidFill>
                  <a:schemeClr val="bg1"/>
                </a:solidFill>
                <a:effectLst/>
                <a:latin typeface="LMU CompatilFact" panose="02000500060000020003" pitchFamily="2" charset="0"/>
              </a:rPr>
              <a:t>B 135</a:t>
            </a:r>
            <a:endParaRPr lang="de-DE" sz="915" baseline="0" dirty="0">
              <a:solidFill>
                <a:schemeClr val="bg1"/>
              </a:solidFill>
              <a:effectLst/>
              <a:latin typeface="LMU CompatilFact" panose="02000500060000020003" pitchFamily="2" charset="0"/>
            </a:endParaRPr>
          </a:p>
        </p:txBody>
      </p:sp>
      <p:sp>
        <p:nvSpPr>
          <p:cNvPr id="67" name="Rechteck 66">
            <a:extLst>
              <a:ext uri="{FF2B5EF4-FFF2-40B4-BE49-F238E27FC236}">
                <a16:creationId xmlns:a16="http://schemas.microsoft.com/office/drawing/2014/main" id="{1A10FA4C-181C-BD41-AD4E-730F52457796}"/>
              </a:ext>
            </a:extLst>
          </p:cNvPr>
          <p:cNvSpPr/>
          <p:nvPr userDrawn="1"/>
        </p:nvSpPr>
        <p:spPr>
          <a:xfrm>
            <a:off x="6354200" y="1485446"/>
            <a:ext cx="607189" cy="500399"/>
          </a:xfrm>
          <a:prstGeom prst="rect">
            <a:avLst/>
          </a:prstGeom>
          <a:solidFill>
            <a:schemeClr val="accent6"/>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15" b="1" baseline="0" dirty="0">
                <a:solidFill>
                  <a:schemeClr val="bg1"/>
                </a:solidFill>
                <a:effectLst/>
                <a:latin typeface="LMU CompatilFact" panose="02000500060000020003" pitchFamily="2" charset="0"/>
              </a:rPr>
              <a:t>R 140</a:t>
            </a:r>
          </a:p>
          <a:p>
            <a:r>
              <a:rPr lang="de-DE" sz="915" b="1" baseline="0" dirty="0">
                <a:solidFill>
                  <a:schemeClr val="bg1"/>
                </a:solidFill>
                <a:effectLst/>
                <a:latin typeface="LMU CompatilFact" panose="02000500060000020003" pitchFamily="2" charset="0"/>
              </a:rPr>
              <a:t>G 64</a:t>
            </a:r>
          </a:p>
          <a:p>
            <a:r>
              <a:rPr lang="de-DE" sz="915" b="1" baseline="0" dirty="0">
                <a:solidFill>
                  <a:schemeClr val="bg1"/>
                </a:solidFill>
                <a:effectLst/>
                <a:latin typeface="LMU CompatilFact" panose="02000500060000020003" pitchFamily="2" charset="0"/>
              </a:rPr>
              <a:t>B 145</a:t>
            </a:r>
            <a:endParaRPr lang="de-DE" sz="915" baseline="0" dirty="0">
              <a:solidFill>
                <a:schemeClr val="bg1"/>
              </a:solidFill>
              <a:effectLst/>
              <a:latin typeface="LMU CompatilFact" panose="02000500060000020003" pitchFamily="2" charset="0"/>
            </a:endParaRPr>
          </a:p>
        </p:txBody>
      </p:sp>
      <p:sp>
        <p:nvSpPr>
          <p:cNvPr id="68" name="Rechteck 67">
            <a:extLst>
              <a:ext uri="{FF2B5EF4-FFF2-40B4-BE49-F238E27FC236}">
                <a16:creationId xmlns:a16="http://schemas.microsoft.com/office/drawing/2014/main" id="{A2466A38-6ECC-DF4F-869F-B98502E2D6A6}"/>
              </a:ext>
            </a:extLst>
          </p:cNvPr>
          <p:cNvSpPr/>
          <p:nvPr userDrawn="1"/>
        </p:nvSpPr>
        <p:spPr>
          <a:xfrm>
            <a:off x="5486692" y="1485446"/>
            <a:ext cx="607189" cy="500399"/>
          </a:xfrm>
          <a:prstGeom prst="rect">
            <a:avLst/>
          </a:prstGeom>
          <a:solidFill>
            <a:schemeClr val="accent5"/>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15" b="1" baseline="0" dirty="0">
                <a:solidFill>
                  <a:schemeClr val="bg1"/>
                </a:solidFill>
                <a:effectLst/>
                <a:latin typeface="LMU CompatilFact" panose="02000500060000020003" pitchFamily="2" charset="0"/>
              </a:rPr>
              <a:t>R 100</a:t>
            </a:r>
          </a:p>
          <a:p>
            <a:r>
              <a:rPr lang="de-DE" sz="915" b="1" baseline="0" dirty="0">
                <a:solidFill>
                  <a:schemeClr val="bg1"/>
                </a:solidFill>
                <a:effectLst/>
                <a:latin typeface="LMU CompatilFact" panose="02000500060000020003" pitchFamily="2" charset="0"/>
              </a:rPr>
              <a:t>G 59</a:t>
            </a:r>
          </a:p>
          <a:p>
            <a:r>
              <a:rPr lang="de-DE" sz="915" b="1" baseline="0" dirty="0">
                <a:solidFill>
                  <a:schemeClr val="bg1"/>
                </a:solidFill>
                <a:effectLst/>
                <a:latin typeface="LMU CompatilFact" panose="02000500060000020003" pitchFamily="2" charset="0"/>
              </a:rPr>
              <a:t>B 227</a:t>
            </a:r>
            <a:endParaRPr lang="de-DE" sz="915" baseline="0" dirty="0">
              <a:solidFill>
                <a:schemeClr val="bg1"/>
              </a:solidFill>
              <a:effectLst/>
              <a:latin typeface="LMU CompatilFact" panose="02000500060000020003" pitchFamily="2" charset="0"/>
            </a:endParaRPr>
          </a:p>
        </p:txBody>
      </p:sp>
      <p:sp>
        <p:nvSpPr>
          <p:cNvPr id="69" name="Rechteck 68">
            <a:extLst>
              <a:ext uri="{FF2B5EF4-FFF2-40B4-BE49-F238E27FC236}">
                <a16:creationId xmlns:a16="http://schemas.microsoft.com/office/drawing/2014/main" id="{59F62C27-0EB2-5442-90B6-6A8F0C17931E}"/>
              </a:ext>
            </a:extLst>
          </p:cNvPr>
          <p:cNvSpPr/>
          <p:nvPr userDrawn="1"/>
        </p:nvSpPr>
        <p:spPr>
          <a:xfrm>
            <a:off x="7222141" y="1485446"/>
            <a:ext cx="607189" cy="500399"/>
          </a:xfrm>
          <a:prstGeom prst="rect">
            <a:avLst/>
          </a:prstGeom>
          <a:solidFill>
            <a:srgbClr val="DC0D15"/>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15" b="1" baseline="0" dirty="0">
                <a:solidFill>
                  <a:schemeClr val="bg1"/>
                </a:solidFill>
                <a:effectLst/>
                <a:latin typeface="LMU CompatilFact" panose="02000500060000020003" pitchFamily="2" charset="0"/>
              </a:rPr>
              <a:t>R 215</a:t>
            </a:r>
          </a:p>
          <a:p>
            <a:r>
              <a:rPr lang="de-DE" sz="915" b="1" baseline="0" dirty="0">
                <a:solidFill>
                  <a:schemeClr val="bg1"/>
                </a:solidFill>
                <a:effectLst/>
                <a:latin typeface="LMU CompatilFact" panose="02000500060000020003" pitchFamily="2" charset="0"/>
              </a:rPr>
              <a:t>G 25</a:t>
            </a:r>
          </a:p>
          <a:p>
            <a:r>
              <a:rPr lang="de-DE" sz="915" b="1" baseline="0" dirty="0">
                <a:solidFill>
                  <a:schemeClr val="bg1"/>
                </a:solidFill>
                <a:effectLst/>
                <a:latin typeface="LMU CompatilFact" panose="02000500060000020003" pitchFamily="2" charset="0"/>
              </a:rPr>
              <a:t>B 25</a:t>
            </a:r>
            <a:endParaRPr lang="de-DE" sz="915" baseline="0" dirty="0">
              <a:solidFill>
                <a:schemeClr val="bg1"/>
              </a:solidFill>
              <a:effectLst/>
              <a:latin typeface="LMU CompatilFact" panose="02000500060000020003" pitchFamily="2" charset="0"/>
            </a:endParaRPr>
          </a:p>
        </p:txBody>
      </p:sp>
      <p:sp>
        <p:nvSpPr>
          <p:cNvPr id="70" name="Rechteck 69">
            <a:extLst>
              <a:ext uri="{FF2B5EF4-FFF2-40B4-BE49-F238E27FC236}">
                <a16:creationId xmlns:a16="http://schemas.microsoft.com/office/drawing/2014/main" id="{5B9B3239-0231-A24D-B42D-624E409B3D20}"/>
              </a:ext>
            </a:extLst>
          </p:cNvPr>
          <p:cNvSpPr/>
          <p:nvPr userDrawn="1"/>
        </p:nvSpPr>
        <p:spPr>
          <a:xfrm>
            <a:off x="4619184" y="2091158"/>
            <a:ext cx="607188" cy="123111"/>
          </a:xfrm>
          <a:prstGeom prst="rect">
            <a:avLst/>
          </a:prstGeom>
        </p:spPr>
        <p:txBody>
          <a:bodyPr wrap="square" lIns="0" tIns="0" rIns="0" bIns="0">
            <a:spAutoFit/>
          </a:bodyPr>
          <a:lstStyle/>
          <a:p>
            <a:r>
              <a:rPr lang="de-DE" sz="800" b="1" baseline="0" dirty="0">
                <a:solidFill>
                  <a:schemeClr val="tx2"/>
                </a:solidFill>
                <a:effectLst/>
                <a:latin typeface="Arial" panose="020B0604020202020204" pitchFamily="34" charset="0"/>
              </a:rPr>
              <a:t>Akzent Blau</a:t>
            </a:r>
            <a:endParaRPr lang="de-DE" sz="800" baseline="0" dirty="0">
              <a:solidFill>
                <a:schemeClr val="tx2"/>
              </a:solidFill>
              <a:effectLst/>
              <a:latin typeface="Arial" panose="020B0604020202020204" pitchFamily="34" charset="0"/>
            </a:endParaRPr>
          </a:p>
        </p:txBody>
      </p:sp>
      <p:sp>
        <p:nvSpPr>
          <p:cNvPr id="71" name="Rechteck 70">
            <a:extLst>
              <a:ext uri="{FF2B5EF4-FFF2-40B4-BE49-F238E27FC236}">
                <a16:creationId xmlns:a16="http://schemas.microsoft.com/office/drawing/2014/main" id="{D90492F4-04D9-0D48-A32F-3E322C29483A}"/>
              </a:ext>
            </a:extLst>
          </p:cNvPr>
          <p:cNvSpPr/>
          <p:nvPr userDrawn="1"/>
        </p:nvSpPr>
        <p:spPr>
          <a:xfrm>
            <a:off x="5486691" y="2091158"/>
            <a:ext cx="705915" cy="123111"/>
          </a:xfrm>
          <a:prstGeom prst="rect">
            <a:avLst/>
          </a:prstGeom>
        </p:spPr>
        <p:txBody>
          <a:bodyPr wrap="square" lIns="0" tIns="0" rIns="0" bIns="0">
            <a:spAutoFit/>
          </a:bodyPr>
          <a:lstStyle/>
          <a:p>
            <a:r>
              <a:rPr lang="de-DE" sz="800" b="1" baseline="0" dirty="0">
                <a:solidFill>
                  <a:schemeClr val="tx2"/>
                </a:solidFill>
                <a:effectLst/>
                <a:latin typeface="Arial" panose="020B0604020202020204" pitchFamily="34" charset="0"/>
              </a:rPr>
              <a:t>Akzent Cyan</a:t>
            </a:r>
            <a:endParaRPr lang="de-DE" sz="800" baseline="0" dirty="0">
              <a:solidFill>
                <a:schemeClr val="tx2"/>
              </a:solidFill>
              <a:effectLst/>
              <a:latin typeface="Arial" panose="020B0604020202020204" pitchFamily="34" charset="0"/>
            </a:endParaRPr>
          </a:p>
        </p:txBody>
      </p:sp>
      <p:sp>
        <p:nvSpPr>
          <p:cNvPr id="72" name="Rechteck 71">
            <a:extLst>
              <a:ext uri="{FF2B5EF4-FFF2-40B4-BE49-F238E27FC236}">
                <a16:creationId xmlns:a16="http://schemas.microsoft.com/office/drawing/2014/main" id="{0C3949AB-62CF-6643-83F3-F76B12005678}"/>
              </a:ext>
            </a:extLst>
          </p:cNvPr>
          <p:cNvSpPr/>
          <p:nvPr userDrawn="1"/>
        </p:nvSpPr>
        <p:spPr>
          <a:xfrm>
            <a:off x="6363616" y="2091157"/>
            <a:ext cx="705914" cy="123111"/>
          </a:xfrm>
          <a:prstGeom prst="rect">
            <a:avLst/>
          </a:prstGeom>
        </p:spPr>
        <p:txBody>
          <a:bodyPr wrap="square" lIns="0" tIns="0" rIns="0" bIns="0">
            <a:spAutoFit/>
          </a:bodyPr>
          <a:lstStyle/>
          <a:p>
            <a:r>
              <a:rPr lang="de-DE" sz="800" b="1" baseline="0" dirty="0">
                <a:solidFill>
                  <a:schemeClr val="tx2"/>
                </a:solidFill>
                <a:effectLst/>
                <a:latin typeface="Arial" panose="020B0604020202020204" pitchFamily="34" charset="0"/>
              </a:rPr>
              <a:t>Akzent Violett</a:t>
            </a:r>
            <a:endParaRPr lang="de-DE" sz="800" baseline="0" dirty="0">
              <a:solidFill>
                <a:schemeClr val="tx2"/>
              </a:solidFill>
              <a:effectLst/>
              <a:latin typeface="Arial" panose="020B0604020202020204" pitchFamily="34" charset="0"/>
            </a:endParaRPr>
          </a:p>
        </p:txBody>
      </p:sp>
      <p:sp>
        <p:nvSpPr>
          <p:cNvPr id="73" name="Rechteck 72">
            <a:extLst>
              <a:ext uri="{FF2B5EF4-FFF2-40B4-BE49-F238E27FC236}">
                <a16:creationId xmlns:a16="http://schemas.microsoft.com/office/drawing/2014/main" id="{3CD1B9CD-D09C-5D4A-B064-6355897E2041}"/>
              </a:ext>
            </a:extLst>
          </p:cNvPr>
          <p:cNvSpPr/>
          <p:nvPr userDrawn="1"/>
        </p:nvSpPr>
        <p:spPr>
          <a:xfrm>
            <a:off x="7225291" y="2091158"/>
            <a:ext cx="607188" cy="123111"/>
          </a:xfrm>
          <a:prstGeom prst="rect">
            <a:avLst/>
          </a:prstGeom>
        </p:spPr>
        <p:txBody>
          <a:bodyPr wrap="square" lIns="0" tIns="0" rIns="0" bIns="0">
            <a:spAutoFit/>
          </a:bodyPr>
          <a:lstStyle/>
          <a:p>
            <a:r>
              <a:rPr lang="de-DE" sz="800" b="1" baseline="0" dirty="0">
                <a:solidFill>
                  <a:schemeClr val="tx2"/>
                </a:solidFill>
                <a:effectLst/>
                <a:latin typeface="Arial" panose="020B0604020202020204" pitchFamily="34" charset="0"/>
              </a:rPr>
              <a:t>Akzent Rot</a:t>
            </a:r>
            <a:endParaRPr lang="de-DE" sz="800" baseline="0" dirty="0">
              <a:solidFill>
                <a:schemeClr val="tx2"/>
              </a:solidFill>
              <a:effectLst/>
              <a:latin typeface="Arial" panose="020B0604020202020204" pitchFamily="34" charset="0"/>
            </a:endParaRPr>
          </a:p>
        </p:txBody>
      </p:sp>
      <p:sp>
        <p:nvSpPr>
          <p:cNvPr id="74" name="Rechteck 73">
            <a:extLst>
              <a:ext uri="{FF2B5EF4-FFF2-40B4-BE49-F238E27FC236}">
                <a16:creationId xmlns:a16="http://schemas.microsoft.com/office/drawing/2014/main" id="{E0B457DF-BD61-044B-ACA4-342889CA02A1}"/>
              </a:ext>
            </a:extLst>
          </p:cNvPr>
          <p:cNvSpPr/>
          <p:nvPr userDrawn="1"/>
        </p:nvSpPr>
        <p:spPr>
          <a:xfrm>
            <a:off x="4619182" y="2490933"/>
            <a:ext cx="607189" cy="500399"/>
          </a:xfrm>
          <a:prstGeom prst="rect">
            <a:avLst/>
          </a:prstGeom>
          <a:solidFill>
            <a:srgbClr val="F1870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15" b="1" baseline="0" dirty="0">
                <a:solidFill>
                  <a:schemeClr val="bg1"/>
                </a:solidFill>
                <a:effectLst/>
                <a:latin typeface="LMU CompatilFact" panose="02000500060000020003" pitchFamily="2" charset="0"/>
              </a:rPr>
              <a:t>R 241</a:t>
            </a:r>
          </a:p>
          <a:p>
            <a:r>
              <a:rPr lang="de-DE" sz="915" b="1" baseline="0" dirty="0">
                <a:solidFill>
                  <a:schemeClr val="bg1"/>
                </a:solidFill>
                <a:effectLst/>
                <a:latin typeface="LMU CompatilFact" panose="02000500060000020003" pitchFamily="2" charset="0"/>
              </a:rPr>
              <a:t>G 135</a:t>
            </a:r>
          </a:p>
          <a:p>
            <a:r>
              <a:rPr lang="de-DE" sz="915" b="1" baseline="0" dirty="0">
                <a:solidFill>
                  <a:schemeClr val="bg1"/>
                </a:solidFill>
                <a:effectLst/>
                <a:latin typeface="LMU CompatilFact" panose="02000500060000020003" pitchFamily="2" charset="0"/>
              </a:rPr>
              <a:t>B 0</a:t>
            </a:r>
            <a:endParaRPr lang="de-DE" sz="915" baseline="0" dirty="0">
              <a:solidFill>
                <a:schemeClr val="bg1"/>
              </a:solidFill>
              <a:effectLst/>
              <a:latin typeface="LMU CompatilFact" panose="02000500060000020003" pitchFamily="2" charset="0"/>
            </a:endParaRPr>
          </a:p>
        </p:txBody>
      </p:sp>
      <p:sp>
        <p:nvSpPr>
          <p:cNvPr id="75" name="Rechteck 74">
            <a:extLst>
              <a:ext uri="{FF2B5EF4-FFF2-40B4-BE49-F238E27FC236}">
                <a16:creationId xmlns:a16="http://schemas.microsoft.com/office/drawing/2014/main" id="{4931D8B5-D9AB-D547-B4C3-602A0499C239}"/>
              </a:ext>
            </a:extLst>
          </p:cNvPr>
          <p:cNvSpPr/>
          <p:nvPr userDrawn="1"/>
        </p:nvSpPr>
        <p:spPr>
          <a:xfrm>
            <a:off x="4619184" y="3096644"/>
            <a:ext cx="867508" cy="123111"/>
          </a:xfrm>
          <a:prstGeom prst="rect">
            <a:avLst/>
          </a:prstGeom>
        </p:spPr>
        <p:txBody>
          <a:bodyPr wrap="square" lIns="0" tIns="0" rIns="0" bIns="0">
            <a:spAutoFit/>
          </a:bodyPr>
          <a:lstStyle/>
          <a:p>
            <a:r>
              <a:rPr lang="de-DE" sz="800" b="1" baseline="0" dirty="0">
                <a:solidFill>
                  <a:schemeClr val="tx2"/>
                </a:solidFill>
                <a:effectLst/>
                <a:latin typeface="Arial" panose="020B0604020202020204" pitchFamily="34" charset="0"/>
              </a:rPr>
              <a:t>Akzent Orange</a:t>
            </a:r>
          </a:p>
        </p:txBody>
      </p:sp>
    </p:spTree>
    <p:extLst>
      <p:ext uri="{BB962C8B-B14F-4D97-AF65-F5344CB8AC3E}">
        <p14:creationId xmlns:p14="http://schemas.microsoft.com/office/powerpoint/2010/main" val="2774680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ücktitel">
    <p:spTree>
      <p:nvGrpSpPr>
        <p:cNvPr id="1" name=""/>
        <p:cNvGrpSpPr/>
        <p:nvPr/>
      </p:nvGrpSpPr>
      <p:grpSpPr>
        <a:xfrm>
          <a:off x="0" y="0"/>
          <a:ext cx="0" cy="0"/>
          <a:chOff x="0" y="0"/>
          <a:chExt cx="0" cy="0"/>
        </a:xfrm>
      </p:grpSpPr>
      <p:sp>
        <p:nvSpPr>
          <p:cNvPr id="4" name="Textplatzhalter 4">
            <a:extLst>
              <a:ext uri="{FF2B5EF4-FFF2-40B4-BE49-F238E27FC236}">
                <a16:creationId xmlns:a16="http://schemas.microsoft.com/office/drawing/2014/main" id="{63CEC714-79BB-CB4B-8FB7-5903011CD8B2}"/>
              </a:ext>
            </a:extLst>
          </p:cNvPr>
          <p:cNvSpPr>
            <a:spLocks noGrp="1"/>
          </p:cNvSpPr>
          <p:nvPr>
            <p:ph type="body" sz="quarter" idx="11" hasCustomPrompt="1"/>
          </p:nvPr>
        </p:nvSpPr>
        <p:spPr>
          <a:xfrm>
            <a:off x="446400" y="5184000"/>
            <a:ext cx="5649600"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Absendername </a:t>
            </a:r>
            <a:br>
              <a:rPr lang="de-DE" b="1" dirty="0">
                <a:effectLst/>
                <a:latin typeface="Arial" panose="020B0604020202020204" pitchFamily="34" charset="0"/>
              </a:rPr>
            </a:br>
            <a:r>
              <a:rPr lang="de-DE" b="1" dirty="0">
                <a:effectLst/>
                <a:latin typeface="Arial" panose="020B0604020202020204" pitchFamily="34" charset="0"/>
              </a:rPr>
              <a:t>Musterstraße 00 · 80000 München · Tel. +49 89 0000 0000 </a:t>
            </a:r>
            <a:br>
              <a:rPr lang="de-DE" b="1" dirty="0">
                <a:effectLst/>
                <a:latin typeface="Arial" panose="020B0604020202020204" pitchFamily="34" charset="0"/>
              </a:rPr>
            </a:br>
            <a:r>
              <a:rPr lang="de-DE" b="1" dirty="0" err="1">
                <a:effectLst/>
                <a:latin typeface="Arial" panose="020B0604020202020204" pitchFamily="34" charset="0"/>
              </a:rPr>
              <a:t>info@musterdomain.de</a:t>
            </a:r>
            <a:r>
              <a:rPr lang="de-DE" b="1" dirty="0">
                <a:effectLst/>
                <a:latin typeface="Arial" panose="020B0604020202020204" pitchFamily="34" charset="0"/>
              </a:rPr>
              <a:t> · </a:t>
            </a:r>
            <a:r>
              <a:rPr lang="de-DE" b="1" dirty="0" err="1">
                <a:effectLst/>
                <a:latin typeface="Arial" panose="020B0604020202020204" pitchFamily="34" charset="0"/>
              </a:rPr>
              <a:t>www.musterdomain.de</a:t>
            </a:r>
            <a:endParaRPr lang="de-DE" dirty="0">
              <a:effectLst/>
              <a:latin typeface="Arial" panose="020B0604020202020204" pitchFamily="34" charset="0"/>
            </a:endParaRPr>
          </a:p>
        </p:txBody>
      </p:sp>
      <p:pic>
        <p:nvPicPr>
          <p:cNvPr id="5" name="Grafik 4">
            <a:extLst>
              <a:ext uri="{FF2B5EF4-FFF2-40B4-BE49-F238E27FC236}">
                <a16:creationId xmlns:a16="http://schemas.microsoft.com/office/drawing/2014/main" id="{DCD72F1F-1A49-6848-A8CB-5DD9EC0B6D6C}"/>
              </a:ext>
            </a:extLst>
          </p:cNvPr>
          <p:cNvPicPr>
            <a:picLocks noChangeAspect="1"/>
          </p:cNvPicPr>
          <p:nvPr userDrawn="1"/>
        </p:nvPicPr>
        <p:blipFill>
          <a:blip r:embed="rId2">
            <a:alphaModFix amt="25000"/>
          </a:blip>
          <a:stretch>
            <a:fillRect/>
          </a:stretch>
        </p:blipFill>
        <p:spPr>
          <a:xfrm>
            <a:off x="8648700" y="2743200"/>
            <a:ext cx="3543300" cy="4114800"/>
          </a:xfrm>
          <a:prstGeom prst="rect">
            <a:avLst/>
          </a:prstGeom>
        </p:spPr>
      </p:pic>
    </p:spTree>
    <p:extLst>
      <p:ext uri="{BB962C8B-B14F-4D97-AF65-F5344CB8AC3E}">
        <p14:creationId xmlns:p14="http://schemas.microsoft.com/office/powerpoint/2010/main" val="10997834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FD8EF26-FA82-6D40-93F2-70EAE952FA46}"/>
              </a:ext>
            </a:extLst>
          </p:cNvPr>
          <p:cNvSpPr/>
          <p:nvPr userDrawn="1"/>
        </p:nvSpPr>
        <p:spPr>
          <a:xfrm>
            <a:off x="1" y="1483200"/>
            <a:ext cx="5376454" cy="537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4" name="Grafik 13">
            <a:extLst>
              <a:ext uri="{FF2B5EF4-FFF2-40B4-BE49-F238E27FC236}">
                <a16:creationId xmlns:a16="http://schemas.microsoft.com/office/drawing/2014/main" id="{DA465598-6EE5-EE49-A177-6E3551F9A56A}"/>
              </a:ext>
            </a:extLst>
          </p:cNvPr>
          <p:cNvPicPr>
            <a:picLocks noChangeAspect="1"/>
          </p:cNvPicPr>
          <p:nvPr userDrawn="1"/>
        </p:nvPicPr>
        <p:blipFill>
          <a:blip r:embed="rId6"/>
          <a:stretch>
            <a:fillRect/>
          </a:stretch>
        </p:blipFill>
        <p:spPr>
          <a:xfrm>
            <a:off x="446400" y="442800"/>
            <a:ext cx="11303000" cy="825500"/>
          </a:xfrm>
          <a:prstGeom prst="rect">
            <a:avLst/>
          </a:prstGeom>
        </p:spPr>
      </p:pic>
    </p:spTree>
    <p:extLst>
      <p:ext uri="{BB962C8B-B14F-4D97-AF65-F5344CB8AC3E}">
        <p14:creationId xmlns:p14="http://schemas.microsoft.com/office/powerpoint/2010/main" val="27306029"/>
      </p:ext>
    </p:extLst>
  </p:cSld>
  <p:clrMap bg1="lt1" tx1="dk1" bg2="lt2" tx2="dk2" accent1="accent1" accent2="accent2" accent3="accent3" accent4="accent4" accent5="accent5" accent6="accent6" hlink="hlink" folHlink="folHlink"/>
  <p:sldLayoutIdLst>
    <p:sldLayoutId id="2147483668" r:id="rId1"/>
    <p:sldLayoutId id="2147483661" r:id="rId2"/>
    <p:sldLayoutId id="2147483669" r:id="rId3"/>
    <p:sldLayoutId id="2147483655" r:id="rId4"/>
  </p:sldLayoutIdLst>
  <p:hf hdr="0" ftr="0"/>
  <p:txStyles>
    <p:titleStyle>
      <a:lvl1pPr algn="l" defTabSz="815557" rtl="0" eaLnBrk="1" latinLnBrk="0" hangingPunct="1">
        <a:lnSpc>
          <a:spcPct val="90000"/>
        </a:lnSpc>
        <a:spcBef>
          <a:spcPct val="0"/>
        </a:spcBef>
        <a:buNone/>
        <a:defRPr sz="3925" kern="1200">
          <a:solidFill>
            <a:schemeClr val="tx1"/>
          </a:solidFill>
          <a:latin typeface="+mj-lt"/>
          <a:ea typeface="+mj-ea"/>
          <a:cs typeface="+mj-cs"/>
        </a:defRPr>
      </a:lvl1pPr>
    </p:titleStyle>
    <p:bodyStyle>
      <a:lvl1pPr marL="203890" indent="-203890" algn="l" defTabSz="815557" rtl="0" eaLnBrk="1" latinLnBrk="0" hangingPunct="1">
        <a:lnSpc>
          <a:spcPct val="90000"/>
        </a:lnSpc>
        <a:spcBef>
          <a:spcPts val="892"/>
        </a:spcBef>
        <a:buFont typeface="Arial" panose="020B0604020202020204" pitchFamily="34" charset="0"/>
        <a:buChar char="•"/>
        <a:defRPr sz="2498" kern="1200">
          <a:solidFill>
            <a:schemeClr val="tx1"/>
          </a:solidFill>
          <a:latin typeface="+mn-lt"/>
          <a:ea typeface="+mn-ea"/>
          <a:cs typeface="+mn-cs"/>
        </a:defRPr>
      </a:lvl1pPr>
      <a:lvl2pPr marL="611668" indent="-203890" algn="l" defTabSz="815557" rtl="0" eaLnBrk="1" latinLnBrk="0" hangingPunct="1">
        <a:lnSpc>
          <a:spcPct val="90000"/>
        </a:lnSpc>
        <a:spcBef>
          <a:spcPts val="446"/>
        </a:spcBef>
        <a:buFont typeface="Arial" panose="020B0604020202020204" pitchFamily="34" charset="0"/>
        <a:buChar char="•"/>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 typeface="Arial" panose="020B0604020202020204" pitchFamily="34" charset="0"/>
        <a:buChar char="•"/>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p:bodyStyle>
    <p:otherStyle>
      <a:defPPr>
        <a:defRPr lang="en-US"/>
      </a:defPPr>
      <a:lvl1pPr marL="0" algn="l" defTabSz="815557" rtl="0" eaLnBrk="1" latinLnBrk="0" hangingPunct="1">
        <a:defRPr sz="1605" kern="1200">
          <a:solidFill>
            <a:schemeClr val="tx1"/>
          </a:solidFill>
          <a:latin typeface="+mn-lt"/>
          <a:ea typeface="+mn-ea"/>
          <a:cs typeface="+mn-cs"/>
        </a:defRPr>
      </a:lvl1pPr>
      <a:lvl2pPr marL="407778" algn="l" defTabSz="815557" rtl="0" eaLnBrk="1" latinLnBrk="0" hangingPunct="1">
        <a:defRPr sz="1605" kern="1200">
          <a:solidFill>
            <a:schemeClr val="tx1"/>
          </a:solidFill>
          <a:latin typeface="+mn-lt"/>
          <a:ea typeface="+mn-ea"/>
          <a:cs typeface="+mn-cs"/>
        </a:defRPr>
      </a:lvl2pPr>
      <a:lvl3pPr marL="815557" algn="l" defTabSz="815557" rtl="0" eaLnBrk="1" latinLnBrk="0" hangingPunct="1">
        <a:defRPr sz="1605" kern="1200">
          <a:solidFill>
            <a:schemeClr val="tx1"/>
          </a:solidFill>
          <a:latin typeface="+mn-lt"/>
          <a:ea typeface="+mn-ea"/>
          <a:cs typeface="+mn-cs"/>
        </a:defRPr>
      </a:lvl3pPr>
      <a:lvl4pPr marL="1223335" algn="l" defTabSz="815557" rtl="0" eaLnBrk="1" latinLnBrk="0" hangingPunct="1">
        <a:defRPr sz="1605" kern="1200">
          <a:solidFill>
            <a:schemeClr val="tx1"/>
          </a:solidFill>
          <a:latin typeface="+mn-lt"/>
          <a:ea typeface="+mn-ea"/>
          <a:cs typeface="+mn-cs"/>
        </a:defRPr>
      </a:lvl4pPr>
      <a:lvl5pPr marL="1631114" algn="l" defTabSz="815557" rtl="0" eaLnBrk="1" latinLnBrk="0" hangingPunct="1">
        <a:defRPr sz="1605" kern="1200">
          <a:solidFill>
            <a:schemeClr val="tx1"/>
          </a:solidFill>
          <a:latin typeface="+mn-lt"/>
          <a:ea typeface="+mn-ea"/>
          <a:cs typeface="+mn-cs"/>
        </a:defRPr>
      </a:lvl5pPr>
      <a:lvl6pPr marL="2038892" algn="l" defTabSz="815557" rtl="0" eaLnBrk="1" latinLnBrk="0" hangingPunct="1">
        <a:defRPr sz="1605" kern="1200">
          <a:solidFill>
            <a:schemeClr val="tx1"/>
          </a:solidFill>
          <a:latin typeface="+mn-lt"/>
          <a:ea typeface="+mn-ea"/>
          <a:cs typeface="+mn-cs"/>
        </a:defRPr>
      </a:lvl6pPr>
      <a:lvl7pPr marL="2446670" algn="l" defTabSz="815557" rtl="0" eaLnBrk="1" latinLnBrk="0" hangingPunct="1">
        <a:defRPr sz="1605" kern="1200">
          <a:solidFill>
            <a:schemeClr val="tx1"/>
          </a:solidFill>
          <a:latin typeface="+mn-lt"/>
          <a:ea typeface="+mn-ea"/>
          <a:cs typeface="+mn-cs"/>
        </a:defRPr>
      </a:lvl7pPr>
      <a:lvl8pPr marL="2854449" algn="l" defTabSz="815557" rtl="0" eaLnBrk="1" latinLnBrk="0" hangingPunct="1">
        <a:defRPr sz="1605" kern="1200">
          <a:solidFill>
            <a:schemeClr val="tx1"/>
          </a:solidFill>
          <a:latin typeface="+mn-lt"/>
          <a:ea typeface="+mn-ea"/>
          <a:cs typeface="+mn-cs"/>
        </a:defRPr>
      </a:lvl8pPr>
      <a:lvl9pPr marL="3262227" algn="l" defTabSz="815557" rtl="0" eaLnBrk="1" latinLnBrk="0" hangingPunct="1">
        <a:defRPr sz="1605"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935" userDrawn="1">
          <p15:clr>
            <a:srgbClr val="F26B43"/>
          </p15:clr>
        </p15:guide>
        <p15:guide id="5" orient="horz" pos="4042" userDrawn="1">
          <p15:clr>
            <a:srgbClr val="F26B43"/>
          </p15:clr>
        </p15:guide>
        <p15:guide id="9" pos="7401" userDrawn="1">
          <p15:clr>
            <a:srgbClr val="F26B43"/>
          </p15:clr>
        </p15:guide>
        <p15:guide id="13" pos="279" userDrawn="1">
          <p15:clr>
            <a:srgbClr val="F26B43"/>
          </p15:clr>
        </p15:guide>
        <p15:guide id="14" orient="horz" pos="278" userDrawn="1">
          <p15:clr>
            <a:srgbClr val="F26B43"/>
          </p15:clr>
        </p15:guide>
        <p15:guide id="15" orient="horz"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FD8EF26-FA82-6D40-93F2-70EAE952FA46}"/>
              </a:ext>
            </a:extLst>
          </p:cNvPr>
          <p:cNvSpPr/>
          <p:nvPr userDrawn="1"/>
        </p:nvSpPr>
        <p:spPr>
          <a:xfrm>
            <a:off x="1" y="1483200"/>
            <a:ext cx="5376454" cy="537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a:extLst>
              <a:ext uri="{FF2B5EF4-FFF2-40B4-BE49-F238E27FC236}">
                <a16:creationId xmlns:a16="http://schemas.microsoft.com/office/drawing/2014/main" id="{94EC720E-3048-2B4D-B927-E08F3BECF120}"/>
              </a:ext>
            </a:extLst>
          </p:cNvPr>
          <p:cNvPicPr>
            <a:picLocks noChangeAspect="1"/>
          </p:cNvPicPr>
          <p:nvPr userDrawn="1"/>
        </p:nvPicPr>
        <p:blipFill>
          <a:blip r:embed="rId3"/>
          <a:stretch>
            <a:fillRect/>
          </a:stretch>
        </p:blipFill>
        <p:spPr>
          <a:xfrm>
            <a:off x="444500" y="442800"/>
            <a:ext cx="11303000" cy="825500"/>
          </a:xfrm>
          <a:prstGeom prst="rect">
            <a:avLst/>
          </a:prstGeom>
        </p:spPr>
      </p:pic>
    </p:spTree>
    <p:extLst>
      <p:ext uri="{BB962C8B-B14F-4D97-AF65-F5344CB8AC3E}">
        <p14:creationId xmlns:p14="http://schemas.microsoft.com/office/powerpoint/2010/main" val="690856611"/>
      </p:ext>
    </p:extLst>
  </p:cSld>
  <p:clrMap bg1="lt1" tx1="dk1" bg2="lt2" tx2="dk2" accent1="accent1" accent2="accent2" accent3="accent3" accent4="accent4" accent5="accent5" accent6="accent6" hlink="hlink" folHlink="folHlink"/>
  <p:sldLayoutIdLst>
    <p:sldLayoutId id="2147483673" r:id="rId1"/>
  </p:sldLayoutIdLst>
  <p:hf hdr="0" ftr="0"/>
  <p:txStyles>
    <p:titleStyle>
      <a:lvl1pPr algn="l" defTabSz="815557" rtl="0" eaLnBrk="1" latinLnBrk="0" hangingPunct="1">
        <a:lnSpc>
          <a:spcPct val="90000"/>
        </a:lnSpc>
        <a:spcBef>
          <a:spcPct val="0"/>
        </a:spcBef>
        <a:buNone/>
        <a:defRPr sz="3925" kern="1200">
          <a:solidFill>
            <a:schemeClr val="tx1"/>
          </a:solidFill>
          <a:latin typeface="+mj-lt"/>
          <a:ea typeface="+mj-ea"/>
          <a:cs typeface="+mj-cs"/>
        </a:defRPr>
      </a:lvl1pPr>
    </p:titleStyle>
    <p:bodyStyle>
      <a:lvl1pPr marL="203890" indent="-203890" algn="l" defTabSz="815557" rtl="0" eaLnBrk="1" latinLnBrk="0" hangingPunct="1">
        <a:lnSpc>
          <a:spcPct val="90000"/>
        </a:lnSpc>
        <a:spcBef>
          <a:spcPts val="892"/>
        </a:spcBef>
        <a:buFont typeface="Arial" panose="020B0604020202020204" pitchFamily="34" charset="0"/>
        <a:buChar char="•"/>
        <a:defRPr sz="2498" kern="1200">
          <a:solidFill>
            <a:schemeClr val="tx1"/>
          </a:solidFill>
          <a:latin typeface="+mn-lt"/>
          <a:ea typeface="+mn-ea"/>
          <a:cs typeface="+mn-cs"/>
        </a:defRPr>
      </a:lvl1pPr>
      <a:lvl2pPr marL="611668" indent="-203890" algn="l" defTabSz="815557" rtl="0" eaLnBrk="1" latinLnBrk="0" hangingPunct="1">
        <a:lnSpc>
          <a:spcPct val="90000"/>
        </a:lnSpc>
        <a:spcBef>
          <a:spcPts val="446"/>
        </a:spcBef>
        <a:buFont typeface="Arial" panose="020B0604020202020204" pitchFamily="34" charset="0"/>
        <a:buChar char="•"/>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 typeface="Arial" panose="020B0604020202020204" pitchFamily="34" charset="0"/>
        <a:buChar char="•"/>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p:bodyStyle>
    <p:otherStyle>
      <a:defPPr>
        <a:defRPr lang="en-US"/>
      </a:defPPr>
      <a:lvl1pPr marL="0" algn="l" defTabSz="815557" rtl="0" eaLnBrk="1" latinLnBrk="0" hangingPunct="1">
        <a:defRPr sz="1605" kern="1200">
          <a:solidFill>
            <a:schemeClr val="tx1"/>
          </a:solidFill>
          <a:latin typeface="+mn-lt"/>
          <a:ea typeface="+mn-ea"/>
          <a:cs typeface="+mn-cs"/>
        </a:defRPr>
      </a:lvl1pPr>
      <a:lvl2pPr marL="407778" algn="l" defTabSz="815557" rtl="0" eaLnBrk="1" latinLnBrk="0" hangingPunct="1">
        <a:defRPr sz="1605" kern="1200">
          <a:solidFill>
            <a:schemeClr val="tx1"/>
          </a:solidFill>
          <a:latin typeface="+mn-lt"/>
          <a:ea typeface="+mn-ea"/>
          <a:cs typeface="+mn-cs"/>
        </a:defRPr>
      </a:lvl2pPr>
      <a:lvl3pPr marL="815557" algn="l" defTabSz="815557" rtl="0" eaLnBrk="1" latinLnBrk="0" hangingPunct="1">
        <a:defRPr sz="1605" kern="1200">
          <a:solidFill>
            <a:schemeClr val="tx1"/>
          </a:solidFill>
          <a:latin typeface="+mn-lt"/>
          <a:ea typeface="+mn-ea"/>
          <a:cs typeface="+mn-cs"/>
        </a:defRPr>
      </a:lvl3pPr>
      <a:lvl4pPr marL="1223335" algn="l" defTabSz="815557" rtl="0" eaLnBrk="1" latinLnBrk="0" hangingPunct="1">
        <a:defRPr sz="1605" kern="1200">
          <a:solidFill>
            <a:schemeClr val="tx1"/>
          </a:solidFill>
          <a:latin typeface="+mn-lt"/>
          <a:ea typeface="+mn-ea"/>
          <a:cs typeface="+mn-cs"/>
        </a:defRPr>
      </a:lvl4pPr>
      <a:lvl5pPr marL="1631114" algn="l" defTabSz="815557" rtl="0" eaLnBrk="1" latinLnBrk="0" hangingPunct="1">
        <a:defRPr sz="1605" kern="1200">
          <a:solidFill>
            <a:schemeClr val="tx1"/>
          </a:solidFill>
          <a:latin typeface="+mn-lt"/>
          <a:ea typeface="+mn-ea"/>
          <a:cs typeface="+mn-cs"/>
        </a:defRPr>
      </a:lvl5pPr>
      <a:lvl6pPr marL="2038892" algn="l" defTabSz="815557" rtl="0" eaLnBrk="1" latinLnBrk="0" hangingPunct="1">
        <a:defRPr sz="1605" kern="1200">
          <a:solidFill>
            <a:schemeClr val="tx1"/>
          </a:solidFill>
          <a:latin typeface="+mn-lt"/>
          <a:ea typeface="+mn-ea"/>
          <a:cs typeface="+mn-cs"/>
        </a:defRPr>
      </a:lvl6pPr>
      <a:lvl7pPr marL="2446670" algn="l" defTabSz="815557" rtl="0" eaLnBrk="1" latinLnBrk="0" hangingPunct="1">
        <a:defRPr sz="1605" kern="1200">
          <a:solidFill>
            <a:schemeClr val="tx1"/>
          </a:solidFill>
          <a:latin typeface="+mn-lt"/>
          <a:ea typeface="+mn-ea"/>
          <a:cs typeface="+mn-cs"/>
        </a:defRPr>
      </a:lvl7pPr>
      <a:lvl8pPr marL="2854449" algn="l" defTabSz="815557" rtl="0" eaLnBrk="1" latinLnBrk="0" hangingPunct="1">
        <a:defRPr sz="1605" kern="1200">
          <a:solidFill>
            <a:schemeClr val="tx1"/>
          </a:solidFill>
          <a:latin typeface="+mn-lt"/>
          <a:ea typeface="+mn-ea"/>
          <a:cs typeface="+mn-cs"/>
        </a:defRPr>
      </a:lvl8pPr>
      <a:lvl9pPr marL="3262227" algn="l" defTabSz="815557" rtl="0" eaLnBrk="1" latinLnBrk="0" hangingPunct="1">
        <a:defRPr sz="1605"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935">
          <p15:clr>
            <a:srgbClr val="F26B43"/>
          </p15:clr>
        </p15:guide>
        <p15:guide id="5" orient="horz" pos="4042">
          <p15:clr>
            <a:srgbClr val="F26B43"/>
          </p15:clr>
        </p15:guide>
        <p15:guide id="9" pos="7401">
          <p15:clr>
            <a:srgbClr val="F26B43"/>
          </p15:clr>
        </p15:guide>
        <p15:guide id="13" pos="279">
          <p15:clr>
            <a:srgbClr val="F26B43"/>
          </p15:clr>
        </p15:guide>
        <p15:guide id="14" orient="horz" pos="278">
          <p15:clr>
            <a:srgbClr val="F26B43"/>
          </p15:clr>
        </p15:guide>
        <p15:guide id="15" orient="horz">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799E554-D74C-2D46-A4A0-20AFFC9B0320}"/>
              </a:ext>
            </a:extLst>
          </p:cNvPr>
          <p:cNvPicPr>
            <a:picLocks noChangeAspect="1"/>
          </p:cNvPicPr>
          <p:nvPr userDrawn="1"/>
        </p:nvPicPr>
        <p:blipFill>
          <a:blip r:embed="rId3">
            <a:alphaModFix amt="15000"/>
          </a:blip>
          <a:stretch>
            <a:fillRect/>
          </a:stretch>
        </p:blipFill>
        <p:spPr>
          <a:xfrm>
            <a:off x="8648700" y="2743200"/>
            <a:ext cx="3543300" cy="4114800"/>
          </a:xfrm>
          <a:prstGeom prst="rect">
            <a:avLst/>
          </a:prstGeom>
        </p:spPr>
      </p:pic>
      <p:pic>
        <p:nvPicPr>
          <p:cNvPr id="5" name="Grafik 4">
            <a:extLst>
              <a:ext uri="{FF2B5EF4-FFF2-40B4-BE49-F238E27FC236}">
                <a16:creationId xmlns:a16="http://schemas.microsoft.com/office/drawing/2014/main" id="{5A7DF8FA-2683-4642-B02D-78840267E6F7}"/>
              </a:ext>
            </a:extLst>
          </p:cNvPr>
          <p:cNvPicPr>
            <a:picLocks noChangeAspect="1"/>
          </p:cNvPicPr>
          <p:nvPr userDrawn="1"/>
        </p:nvPicPr>
        <p:blipFill>
          <a:blip r:embed="rId4"/>
          <a:stretch>
            <a:fillRect/>
          </a:stretch>
        </p:blipFill>
        <p:spPr>
          <a:xfrm>
            <a:off x="446399" y="441325"/>
            <a:ext cx="1744349" cy="825500"/>
          </a:xfrm>
          <a:prstGeom prst="rect">
            <a:avLst/>
          </a:prstGeom>
        </p:spPr>
      </p:pic>
    </p:spTree>
    <p:extLst>
      <p:ext uri="{BB962C8B-B14F-4D97-AF65-F5344CB8AC3E}">
        <p14:creationId xmlns:p14="http://schemas.microsoft.com/office/powerpoint/2010/main" val="2101947696"/>
      </p:ext>
    </p:extLst>
  </p:cSld>
  <p:clrMap bg1="lt1" tx1="dk1" bg2="lt2" tx2="dk2" accent1="accent1" accent2="accent2" accent3="accent3" accent4="accent4" accent5="accent5" accent6="accent6" hlink="hlink" folHlink="folHlink"/>
  <p:sldLayoutIdLst>
    <p:sldLayoutId id="2147483664" r:id="rId1"/>
  </p:sldLayoutIdLst>
  <p:hf hdr="0" ftr="0"/>
  <p:txStyles>
    <p:titleStyle>
      <a:lvl1pPr algn="l" defTabSz="815557" rtl="0" eaLnBrk="1" latinLnBrk="0" hangingPunct="1">
        <a:lnSpc>
          <a:spcPct val="90000"/>
        </a:lnSpc>
        <a:spcBef>
          <a:spcPct val="0"/>
        </a:spcBef>
        <a:buNone/>
        <a:defRPr sz="3925" kern="1200">
          <a:solidFill>
            <a:schemeClr val="tx1"/>
          </a:solidFill>
          <a:latin typeface="+mj-lt"/>
          <a:ea typeface="+mj-ea"/>
          <a:cs typeface="+mj-cs"/>
        </a:defRPr>
      </a:lvl1pPr>
    </p:titleStyle>
    <p:bodyStyle>
      <a:lvl1pPr marL="203890" indent="-203890" algn="l" defTabSz="815557" rtl="0" eaLnBrk="1" latinLnBrk="0" hangingPunct="1">
        <a:lnSpc>
          <a:spcPct val="90000"/>
        </a:lnSpc>
        <a:spcBef>
          <a:spcPts val="892"/>
        </a:spcBef>
        <a:buFont typeface="Arial" panose="020B0604020202020204" pitchFamily="34" charset="0"/>
        <a:buChar char="•"/>
        <a:defRPr sz="2498" kern="1200">
          <a:solidFill>
            <a:schemeClr val="tx1"/>
          </a:solidFill>
          <a:latin typeface="+mn-lt"/>
          <a:ea typeface="+mn-ea"/>
          <a:cs typeface="+mn-cs"/>
        </a:defRPr>
      </a:lvl1pPr>
      <a:lvl2pPr marL="611668" indent="-203890" algn="l" defTabSz="815557" rtl="0" eaLnBrk="1" latinLnBrk="0" hangingPunct="1">
        <a:lnSpc>
          <a:spcPct val="90000"/>
        </a:lnSpc>
        <a:spcBef>
          <a:spcPts val="446"/>
        </a:spcBef>
        <a:buFont typeface="Arial" panose="020B0604020202020204" pitchFamily="34" charset="0"/>
        <a:buChar char="•"/>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 typeface="Arial" panose="020B0604020202020204" pitchFamily="34" charset="0"/>
        <a:buChar char="•"/>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p:bodyStyle>
    <p:otherStyle>
      <a:defPPr>
        <a:defRPr lang="en-US"/>
      </a:defPPr>
      <a:lvl1pPr marL="0" algn="l" defTabSz="815557" rtl="0" eaLnBrk="1" latinLnBrk="0" hangingPunct="1">
        <a:defRPr sz="1605" kern="1200">
          <a:solidFill>
            <a:schemeClr val="tx1"/>
          </a:solidFill>
          <a:latin typeface="+mn-lt"/>
          <a:ea typeface="+mn-ea"/>
          <a:cs typeface="+mn-cs"/>
        </a:defRPr>
      </a:lvl1pPr>
      <a:lvl2pPr marL="407778" algn="l" defTabSz="815557" rtl="0" eaLnBrk="1" latinLnBrk="0" hangingPunct="1">
        <a:defRPr sz="1605" kern="1200">
          <a:solidFill>
            <a:schemeClr val="tx1"/>
          </a:solidFill>
          <a:latin typeface="+mn-lt"/>
          <a:ea typeface="+mn-ea"/>
          <a:cs typeface="+mn-cs"/>
        </a:defRPr>
      </a:lvl2pPr>
      <a:lvl3pPr marL="815557" algn="l" defTabSz="815557" rtl="0" eaLnBrk="1" latinLnBrk="0" hangingPunct="1">
        <a:defRPr sz="1605" kern="1200">
          <a:solidFill>
            <a:schemeClr val="tx1"/>
          </a:solidFill>
          <a:latin typeface="+mn-lt"/>
          <a:ea typeface="+mn-ea"/>
          <a:cs typeface="+mn-cs"/>
        </a:defRPr>
      </a:lvl3pPr>
      <a:lvl4pPr marL="1223335" algn="l" defTabSz="815557" rtl="0" eaLnBrk="1" latinLnBrk="0" hangingPunct="1">
        <a:defRPr sz="1605" kern="1200">
          <a:solidFill>
            <a:schemeClr val="tx1"/>
          </a:solidFill>
          <a:latin typeface="+mn-lt"/>
          <a:ea typeface="+mn-ea"/>
          <a:cs typeface="+mn-cs"/>
        </a:defRPr>
      </a:lvl4pPr>
      <a:lvl5pPr marL="1631114" algn="l" defTabSz="815557" rtl="0" eaLnBrk="1" latinLnBrk="0" hangingPunct="1">
        <a:defRPr sz="1605" kern="1200">
          <a:solidFill>
            <a:schemeClr val="tx1"/>
          </a:solidFill>
          <a:latin typeface="+mn-lt"/>
          <a:ea typeface="+mn-ea"/>
          <a:cs typeface="+mn-cs"/>
        </a:defRPr>
      </a:lvl5pPr>
      <a:lvl6pPr marL="2038892" algn="l" defTabSz="815557" rtl="0" eaLnBrk="1" latinLnBrk="0" hangingPunct="1">
        <a:defRPr sz="1605" kern="1200">
          <a:solidFill>
            <a:schemeClr val="tx1"/>
          </a:solidFill>
          <a:latin typeface="+mn-lt"/>
          <a:ea typeface="+mn-ea"/>
          <a:cs typeface="+mn-cs"/>
        </a:defRPr>
      </a:lvl6pPr>
      <a:lvl7pPr marL="2446670" algn="l" defTabSz="815557" rtl="0" eaLnBrk="1" latinLnBrk="0" hangingPunct="1">
        <a:defRPr sz="1605" kern="1200">
          <a:solidFill>
            <a:schemeClr val="tx1"/>
          </a:solidFill>
          <a:latin typeface="+mn-lt"/>
          <a:ea typeface="+mn-ea"/>
          <a:cs typeface="+mn-cs"/>
        </a:defRPr>
      </a:lvl7pPr>
      <a:lvl8pPr marL="2854449" algn="l" defTabSz="815557" rtl="0" eaLnBrk="1" latinLnBrk="0" hangingPunct="1">
        <a:defRPr sz="1605" kern="1200">
          <a:solidFill>
            <a:schemeClr val="tx1"/>
          </a:solidFill>
          <a:latin typeface="+mn-lt"/>
          <a:ea typeface="+mn-ea"/>
          <a:cs typeface="+mn-cs"/>
        </a:defRPr>
      </a:lvl8pPr>
      <a:lvl9pPr marL="3262227" algn="l" defTabSz="815557" rtl="0" eaLnBrk="1" latinLnBrk="0" hangingPunct="1">
        <a:defRPr sz="1605"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935">
          <p15:clr>
            <a:srgbClr val="F26B43"/>
          </p15:clr>
        </p15:guide>
        <p15:guide id="5" orient="horz" pos="4042">
          <p15:clr>
            <a:srgbClr val="F26B43"/>
          </p15:clr>
        </p15:guide>
        <p15:guide id="9" pos="7401">
          <p15:clr>
            <a:srgbClr val="F26B43"/>
          </p15:clr>
        </p15:guide>
        <p15:guide id="13" pos="279">
          <p15:clr>
            <a:srgbClr val="F26B43"/>
          </p15:clr>
        </p15:guide>
        <p15:guide id="14" orient="horz" pos="278">
          <p15:clr>
            <a:srgbClr val="F26B43"/>
          </p15:clr>
        </p15:guide>
        <p15:guide id="15" orient="horz">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184308"/>
      </p:ext>
    </p:extLst>
  </p:cSld>
  <p:clrMap bg1="lt1" tx1="dk1" bg2="lt2" tx2="dk2" accent1="accent1" accent2="accent2" accent3="accent3" accent4="accent4" accent5="accent5" accent6="accent6" hlink="hlink" folHlink="folHlink"/>
  <p:sldLayoutIdLst>
    <p:sldLayoutId id="2147483666" r:id="rId1"/>
    <p:sldLayoutId id="2147483667" r:id="rId2"/>
  </p:sldLayoutIdLst>
  <p:hf hdr="0" ftr="0"/>
  <p:txStyles>
    <p:titleStyle>
      <a:lvl1pPr algn="l" defTabSz="815557" rtl="0" eaLnBrk="1" latinLnBrk="0" hangingPunct="1">
        <a:lnSpc>
          <a:spcPct val="90000"/>
        </a:lnSpc>
        <a:spcBef>
          <a:spcPct val="0"/>
        </a:spcBef>
        <a:buNone/>
        <a:defRPr sz="3925" kern="1200">
          <a:solidFill>
            <a:schemeClr val="tx1"/>
          </a:solidFill>
          <a:latin typeface="+mj-lt"/>
          <a:ea typeface="+mj-ea"/>
          <a:cs typeface="+mj-cs"/>
        </a:defRPr>
      </a:lvl1pPr>
    </p:titleStyle>
    <p:bodyStyle>
      <a:lvl1pPr marL="203890" indent="-203890" algn="l" defTabSz="815557" rtl="0" eaLnBrk="1" latinLnBrk="0" hangingPunct="1">
        <a:lnSpc>
          <a:spcPct val="90000"/>
        </a:lnSpc>
        <a:spcBef>
          <a:spcPts val="892"/>
        </a:spcBef>
        <a:buFont typeface="Arial" panose="020B0604020202020204" pitchFamily="34" charset="0"/>
        <a:buChar char="•"/>
        <a:defRPr sz="2498" kern="1200">
          <a:solidFill>
            <a:schemeClr val="tx1"/>
          </a:solidFill>
          <a:latin typeface="+mn-lt"/>
          <a:ea typeface="+mn-ea"/>
          <a:cs typeface="+mn-cs"/>
        </a:defRPr>
      </a:lvl1pPr>
      <a:lvl2pPr marL="611668" indent="-203890" algn="l" defTabSz="815557" rtl="0" eaLnBrk="1" latinLnBrk="0" hangingPunct="1">
        <a:lnSpc>
          <a:spcPct val="90000"/>
        </a:lnSpc>
        <a:spcBef>
          <a:spcPts val="446"/>
        </a:spcBef>
        <a:buFont typeface="Arial" panose="020B0604020202020204" pitchFamily="34" charset="0"/>
        <a:buChar char="•"/>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 typeface="Arial" panose="020B0604020202020204" pitchFamily="34" charset="0"/>
        <a:buChar char="•"/>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p:bodyStyle>
    <p:otherStyle>
      <a:defPPr>
        <a:defRPr lang="en-US"/>
      </a:defPPr>
      <a:lvl1pPr marL="0" algn="l" defTabSz="815557" rtl="0" eaLnBrk="1" latinLnBrk="0" hangingPunct="1">
        <a:defRPr sz="1605" kern="1200">
          <a:solidFill>
            <a:schemeClr val="tx1"/>
          </a:solidFill>
          <a:latin typeface="+mn-lt"/>
          <a:ea typeface="+mn-ea"/>
          <a:cs typeface="+mn-cs"/>
        </a:defRPr>
      </a:lvl1pPr>
      <a:lvl2pPr marL="407778" algn="l" defTabSz="815557" rtl="0" eaLnBrk="1" latinLnBrk="0" hangingPunct="1">
        <a:defRPr sz="1605" kern="1200">
          <a:solidFill>
            <a:schemeClr val="tx1"/>
          </a:solidFill>
          <a:latin typeface="+mn-lt"/>
          <a:ea typeface="+mn-ea"/>
          <a:cs typeface="+mn-cs"/>
        </a:defRPr>
      </a:lvl2pPr>
      <a:lvl3pPr marL="815557" algn="l" defTabSz="815557" rtl="0" eaLnBrk="1" latinLnBrk="0" hangingPunct="1">
        <a:defRPr sz="1605" kern="1200">
          <a:solidFill>
            <a:schemeClr val="tx1"/>
          </a:solidFill>
          <a:latin typeface="+mn-lt"/>
          <a:ea typeface="+mn-ea"/>
          <a:cs typeface="+mn-cs"/>
        </a:defRPr>
      </a:lvl3pPr>
      <a:lvl4pPr marL="1223335" algn="l" defTabSz="815557" rtl="0" eaLnBrk="1" latinLnBrk="0" hangingPunct="1">
        <a:defRPr sz="1605" kern="1200">
          <a:solidFill>
            <a:schemeClr val="tx1"/>
          </a:solidFill>
          <a:latin typeface="+mn-lt"/>
          <a:ea typeface="+mn-ea"/>
          <a:cs typeface="+mn-cs"/>
        </a:defRPr>
      </a:lvl4pPr>
      <a:lvl5pPr marL="1631114" algn="l" defTabSz="815557" rtl="0" eaLnBrk="1" latinLnBrk="0" hangingPunct="1">
        <a:defRPr sz="1605" kern="1200">
          <a:solidFill>
            <a:schemeClr val="tx1"/>
          </a:solidFill>
          <a:latin typeface="+mn-lt"/>
          <a:ea typeface="+mn-ea"/>
          <a:cs typeface="+mn-cs"/>
        </a:defRPr>
      </a:lvl5pPr>
      <a:lvl6pPr marL="2038892" algn="l" defTabSz="815557" rtl="0" eaLnBrk="1" latinLnBrk="0" hangingPunct="1">
        <a:defRPr sz="1605" kern="1200">
          <a:solidFill>
            <a:schemeClr val="tx1"/>
          </a:solidFill>
          <a:latin typeface="+mn-lt"/>
          <a:ea typeface="+mn-ea"/>
          <a:cs typeface="+mn-cs"/>
        </a:defRPr>
      </a:lvl6pPr>
      <a:lvl7pPr marL="2446670" algn="l" defTabSz="815557" rtl="0" eaLnBrk="1" latinLnBrk="0" hangingPunct="1">
        <a:defRPr sz="1605" kern="1200">
          <a:solidFill>
            <a:schemeClr val="tx1"/>
          </a:solidFill>
          <a:latin typeface="+mn-lt"/>
          <a:ea typeface="+mn-ea"/>
          <a:cs typeface="+mn-cs"/>
        </a:defRPr>
      </a:lvl7pPr>
      <a:lvl8pPr marL="2854449" algn="l" defTabSz="815557" rtl="0" eaLnBrk="1" latinLnBrk="0" hangingPunct="1">
        <a:defRPr sz="1605" kern="1200">
          <a:solidFill>
            <a:schemeClr val="tx1"/>
          </a:solidFill>
          <a:latin typeface="+mn-lt"/>
          <a:ea typeface="+mn-ea"/>
          <a:cs typeface="+mn-cs"/>
        </a:defRPr>
      </a:lvl8pPr>
      <a:lvl9pPr marL="3262227" algn="l" defTabSz="815557" rtl="0" eaLnBrk="1" latinLnBrk="0" hangingPunct="1">
        <a:defRPr sz="1605"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935">
          <p15:clr>
            <a:srgbClr val="F26B43"/>
          </p15:clr>
        </p15:guide>
        <p15:guide id="5" orient="horz" pos="4042">
          <p15:clr>
            <a:srgbClr val="F26B43"/>
          </p15:clr>
        </p15:guide>
        <p15:guide id="9" pos="7401">
          <p15:clr>
            <a:srgbClr val="F26B43"/>
          </p15:clr>
        </p15:guide>
        <p15:guide id="13" pos="279">
          <p15:clr>
            <a:srgbClr val="F26B43"/>
          </p15:clr>
        </p15:guide>
        <p15:guide id="14" orient="horz" pos="278">
          <p15:clr>
            <a:srgbClr val="F26B43"/>
          </p15:clr>
        </p15:guide>
        <p15:guide id="15" orient="horz">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DED63A8-5311-184A-B74C-C37B428BFE1A}"/>
              </a:ext>
            </a:extLst>
          </p:cNvPr>
          <p:cNvPicPr>
            <a:picLocks noChangeAspect="1"/>
          </p:cNvPicPr>
          <p:nvPr userDrawn="1"/>
        </p:nvPicPr>
        <p:blipFill>
          <a:blip r:embed="rId3"/>
          <a:stretch>
            <a:fillRect/>
          </a:stretch>
        </p:blipFill>
        <p:spPr>
          <a:xfrm>
            <a:off x="446400" y="442801"/>
            <a:ext cx="1745167" cy="825376"/>
          </a:xfrm>
          <a:prstGeom prst="rect">
            <a:avLst/>
          </a:prstGeom>
        </p:spPr>
      </p:pic>
    </p:spTree>
    <p:extLst>
      <p:ext uri="{BB962C8B-B14F-4D97-AF65-F5344CB8AC3E}">
        <p14:creationId xmlns:p14="http://schemas.microsoft.com/office/powerpoint/2010/main" val="3087104571"/>
      </p:ext>
    </p:extLst>
  </p:cSld>
  <p:clrMap bg1="lt1" tx1="dk1" bg2="lt2" tx2="dk2" accent1="accent1" accent2="accent2" accent3="accent3" accent4="accent4" accent5="accent5" accent6="accent6" hlink="hlink" folHlink="folHlink"/>
  <p:sldLayoutIdLst>
    <p:sldLayoutId id="2147483648" r:id="rId1"/>
  </p:sldLayoutIdLst>
  <p:hf hdr="0" ftr="0"/>
  <p:txStyles>
    <p:titleStyle>
      <a:lvl1pPr algn="l" defTabSz="815557" rtl="0" eaLnBrk="1" latinLnBrk="0" hangingPunct="1">
        <a:lnSpc>
          <a:spcPct val="90000"/>
        </a:lnSpc>
        <a:spcBef>
          <a:spcPct val="0"/>
        </a:spcBef>
        <a:buNone/>
        <a:defRPr sz="3925" kern="1200">
          <a:solidFill>
            <a:schemeClr val="tx1"/>
          </a:solidFill>
          <a:latin typeface="+mj-lt"/>
          <a:ea typeface="+mj-ea"/>
          <a:cs typeface="+mj-cs"/>
        </a:defRPr>
      </a:lvl1pPr>
    </p:titleStyle>
    <p:bodyStyle>
      <a:lvl1pPr marL="203890" indent="-203890" algn="l" defTabSz="815557" rtl="0" eaLnBrk="1" latinLnBrk="0" hangingPunct="1">
        <a:lnSpc>
          <a:spcPct val="90000"/>
        </a:lnSpc>
        <a:spcBef>
          <a:spcPts val="892"/>
        </a:spcBef>
        <a:buFont typeface="Arial" panose="020B0604020202020204" pitchFamily="34" charset="0"/>
        <a:buChar char="•"/>
        <a:defRPr sz="2498" kern="1200">
          <a:solidFill>
            <a:schemeClr val="tx1"/>
          </a:solidFill>
          <a:latin typeface="+mn-lt"/>
          <a:ea typeface="+mn-ea"/>
          <a:cs typeface="+mn-cs"/>
        </a:defRPr>
      </a:lvl1pPr>
      <a:lvl2pPr marL="611668" indent="-203890" algn="l" defTabSz="815557" rtl="0" eaLnBrk="1" latinLnBrk="0" hangingPunct="1">
        <a:lnSpc>
          <a:spcPct val="90000"/>
        </a:lnSpc>
        <a:spcBef>
          <a:spcPts val="446"/>
        </a:spcBef>
        <a:buFont typeface="Arial" panose="020B0604020202020204" pitchFamily="34" charset="0"/>
        <a:buChar char="•"/>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 typeface="Arial" panose="020B0604020202020204" pitchFamily="34" charset="0"/>
        <a:buChar char="•"/>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p:bodyStyle>
    <p:otherStyle>
      <a:defPPr>
        <a:defRPr lang="en-US"/>
      </a:defPPr>
      <a:lvl1pPr marL="0" algn="l" defTabSz="815557" rtl="0" eaLnBrk="1" latinLnBrk="0" hangingPunct="1">
        <a:defRPr sz="1605" kern="1200">
          <a:solidFill>
            <a:schemeClr val="tx1"/>
          </a:solidFill>
          <a:latin typeface="+mn-lt"/>
          <a:ea typeface="+mn-ea"/>
          <a:cs typeface="+mn-cs"/>
        </a:defRPr>
      </a:lvl1pPr>
      <a:lvl2pPr marL="407778" algn="l" defTabSz="815557" rtl="0" eaLnBrk="1" latinLnBrk="0" hangingPunct="1">
        <a:defRPr sz="1605" kern="1200">
          <a:solidFill>
            <a:schemeClr val="tx1"/>
          </a:solidFill>
          <a:latin typeface="+mn-lt"/>
          <a:ea typeface="+mn-ea"/>
          <a:cs typeface="+mn-cs"/>
        </a:defRPr>
      </a:lvl2pPr>
      <a:lvl3pPr marL="815557" algn="l" defTabSz="815557" rtl="0" eaLnBrk="1" latinLnBrk="0" hangingPunct="1">
        <a:defRPr sz="1605" kern="1200">
          <a:solidFill>
            <a:schemeClr val="tx1"/>
          </a:solidFill>
          <a:latin typeface="+mn-lt"/>
          <a:ea typeface="+mn-ea"/>
          <a:cs typeface="+mn-cs"/>
        </a:defRPr>
      </a:lvl3pPr>
      <a:lvl4pPr marL="1223335" algn="l" defTabSz="815557" rtl="0" eaLnBrk="1" latinLnBrk="0" hangingPunct="1">
        <a:defRPr sz="1605" kern="1200">
          <a:solidFill>
            <a:schemeClr val="tx1"/>
          </a:solidFill>
          <a:latin typeface="+mn-lt"/>
          <a:ea typeface="+mn-ea"/>
          <a:cs typeface="+mn-cs"/>
        </a:defRPr>
      </a:lvl4pPr>
      <a:lvl5pPr marL="1631114" algn="l" defTabSz="815557" rtl="0" eaLnBrk="1" latinLnBrk="0" hangingPunct="1">
        <a:defRPr sz="1605" kern="1200">
          <a:solidFill>
            <a:schemeClr val="tx1"/>
          </a:solidFill>
          <a:latin typeface="+mn-lt"/>
          <a:ea typeface="+mn-ea"/>
          <a:cs typeface="+mn-cs"/>
        </a:defRPr>
      </a:lvl5pPr>
      <a:lvl6pPr marL="2038892" algn="l" defTabSz="815557" rtl="0" eaLnBrk="1" latinLnBrk="0" hangingPunct="1">
        <a:defRPr sz="1605" kern="1200">
          <a:solidFill>
            <a:schemeClr val="tx1"/>
          </a:solidFill>
          <a:latin typeface="+mn-lt"/>
          <a:ea typeface="+mn-ea"/>
          <a:cs typeface="+mn-cs"/>
        </a:defRPr>
      </a:lvl6pPr>
      <a:lvl7pPr marL="2446670" algn="l" defTabSz="815557" rtl="0" eaLnBrk="1" latinLnBrk="0" hangingPunct="1">
        <a:defRPr sz="1605" kern="1200">
          <a:solidFill>
            <a:schemeClr val="tx1"/>
          </a:solidFill>
          <a:latin typeface="+mn-lt"/>
          <a:ea typeface="+mn-ea"/>
          <a:cs typeface="+mn-cs"/>
        </a:defRPr>
      </a:lvl7pPr>
      <a:lvl8pPr marL="2854449" algn="l" defTabSz="815557" rtl="0" eaLnBrk="1" latinLnBrk="0" hangingPunct="1">
        <a:defRPr sz="1605" kern="1200">
          <a:solidFill>
            <a:schemeClr val="tx1"/>
          </a:solidFill>
          <a:latin typeface="+mn-lt"/>
          <a:ea typeface="+mn-ea"/>
          <a:cs typeface="+mn-cs"/>
        </a:defRPr>
      </a:lvl8pPr>
      <a:lvl9pPr marL="3262227" algn="l" defTabSz="815557" rtl="0" eaLnBrk="1" latinLnBrk="0" hangingPunct="1">
        <a:defRPr sz="1605"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935">
          <p15:clr>
            <a:srgbClr val="F26B43"/>
          </p15:clr>
        </p15:guide>
        <p15:guide id="5" orient="horz" pos="4042">
          <p15:clr>
            <a:srgbClr val="F26B43"/>
          </p15:clr>
        </p15:guide>
        <p15:guide id="9" pos="7401">
          <p15:clr>
            <a:srgbClr val="F26B43"/>
          </p15:clr>
        </p15:guide>
        <p15:guide id="13" pos="279">
          <p15:clr>
            <a:srgbClr val="F26B43"/>
          </p15:clr>
        </p15:guide>
        <p15:guide id="14" orient="horz" pos="278">
          <p15:clr>
            <a:srgbClr val="F26B43"/>
          </p15:clr>
        </p15:guide>
        <p15:guide id="15" orient="horz">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microsoft.com/office/2007/relationships/media" Target="../media/media12.m4a"/><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audio" Target="../media/media12.m4a"/></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9.m4a"/><Relationship Id="rId7" Type="http://schemas.openxmlformats.org/officeDocument/2006/relationships/hyperlink" Target="http://www.stottertherapieratgeber.de/allgemeines.html"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audio" Target="../media/media19.m4a"/><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4a"/><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media2.m4a"/></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A743B3BE-E019-9248-9CFD-AA37921A91B2}"/>
              </a:ext>
            </a:extLst>
          </p:cNvPr>
          <p:cNvSpPr>
            <a:spLocks noGrp="1"/>
          </p:cNvSpPr>
          <p:nvPr>
            <p:ph type="body" sz="quarter" idx="13"/>
          </p:nvPr>
        </p:nvSpPr>
        <p:spPr/>
        <p:txBody>
          <a:bodyPr/>
          <a:lstStyle/>
          <a:p>
            <a:r>
              <a:rPr lang="de-DE" dirty="0">
                <a:latin typeface="Arial" panose="020B0604020202020204" pitchFamily="34" charset="0"/>
              </a:rPr>
              <a:t>Lehrstuhl für Sprachheilpädagogik und Sprachtherapie der LMU München</a:t>
            </a:r>
          </a:p>
        </p:txBody>
      </p:sp>
      <p:pic>
        <p:nvPicPr>
          <p:cNvPr id="7" name="Bildplatzhalter 6">
            <a:extLst>
              <a:ext uri="{FF2B5EF4-FFF2-40B4-BE49-F238E27FC236}">
                <a16:creationId xmlns:a16="http://schemas.microsoft.com/office/drawing/2014/main" id="{CE9315C3-637A-3E4A-9B6B-DF539177AA59}"/>
              </a:ext>
            </a:extLst>
          </p:cNvPr>
          <p:cNvPicPr>
            <a:picLocks noGrp="1" noChangeAspect="1"/>
          </p:cNvPicPr>
          <p:nvPr>
            <p:ph type="pic" sz="quarter" idx="10"/>
          </p:nvPr>
        </p:nvPicPr>
        <p:blipFill>
          <a:blip r:embed="rId2"/>
          <a:srcRect l="7764" r="7764"/>
          <a:stretch>
            <a:fillRect/>
          </a:stretch>
        </p:blipFill>
        <p:spPr/>
      </p:pic>
      <p:sp>
        <p:nvSpPr>
          <p:cNvPr id="10" name="Textplatzhalter 1">
            <a:extLst>
              <a:ext uri="{FF2B5EF4-FFF2-40B4-BE49-F238E27FC236}">
                <a16:creationId xmlns:a16="http://schemas.microsoft.com/office/drawing/2014/main" id="{0BF60416-7C76-454B-9F21-C562355597E3}"/>
              </a:ext>
            </a:extLst>
          </p:cNvPr>
          <p:cNvSpPr>
            <a:spLocks noGrp="1"/>
          </p:cNvSpPr>
          <p:nvPr>
            <p:ph type="body" sz="quarter" idx="11"/>
          </p:nvPr>
        </p:nvSpPr>
        <p:spPr>
          <a:xfrm>
            <a:off x="195310" y="6014215"/>
            <a:ext cx="4627839" cy="700088"/>
          </a:xfrm>
        </p:spPr>
        <p:txBody>
          <a:bodyPr/>
          <a:lstStyle/>
          <a:p>
            <a:r>
              <a:rPr lang="de-DE" b="0" dirty="0"/>
              <a:t>Dr. Maximilian Hamann</a:t>
            </a:r>
          </a:p>
          <a:p>
            <a:r>
              <a:rPr lang="de-DE" b="0" dirty="0"/>
              <a:t>Akademischer Oberrat am Lehrstuhl für Sprachheilpädagogik der LMU München</a:t>
            </a:r>
          </a:p>
        </p:txBody>
      </p:sp>
      <p:sp>
        <p:nvSpPr>
          <p:cNvPr id="11" name="Textplatzhalter 2">
            <a:extLst>
              <a:ext uri="{FF2B5EF4-FFF2-40B4-BE49-F238E27FC236}">
                <a16:creationId xmlns:a16="http://schemas.microsoft.com/office/drawing/2014/main" id="{79D83061-56CF-4DA3-87B9-31932DCCF887}"/>
              </a:ext>
            </a:extLst>
          </p:cNvPr>
          <p:cNvSpPr>
            <a:spLocks noGrp="1"/>
          </p:cNvSpPr>
          <p:nvPr>
            <p:ph type="body" sz="quarter" idx="12"/>
          </p:nvPr>
        </p:nvSpPr>
        <p:spPr>
          <a:xfrm>
            <a:off x="195310" y="1607613"/>
            <a:ext cx="5019628" cy="1781685"/>
          </a:xfrm>
        </p:spPr>
        <p:txBody>
          <a:bodyPr/>
          <a:lstStyle/>
          <a:p>
            <a:r>
              <a:rPr lang="de-DE" sz="2500" dirty="0"/>
              <a:t>P 23.1 (BA), P 9.3 (MA) Wissenschaftliches Arbeiten und Forschungskolloquium</a:t>
            </a:r>
            <a:br>
              <a:rPr lang="de-DE" sz="2500" dirty="0"/>
            </a:br>
            <a:endParaRPr lang="de-DE" sz="2500" dirty="0"/>
          </a:p>
          <a:p>
            <a:r>
              <a:rPr lang="de-DE" sz="2500" dirty="0"/>
              <a:t>Zitation und Literaturverzeichnis nach APA-Style</a:t>
            </a:r>
          </a:p>
          <a:p>
            <a:endParaRPr lang="de-DE" sz="2500" dirty="0"/>
          </a:p>
          <a:p>
            <a:r>
              <a:rPr lang="de-DE" sz="2500" dirty="0"/>
              <a:t>19.12.2024</a:t>
            </a:r>
          </a:p>
          <a:p>
            <a:endParaRPr lang="de-DE" sz="2500" dirty="0"/>
          </a:p>
          <a:p>
            <a:endParaRPr lang="de-DE" sz="2500" dirty="0"/>
          </a:p>
        </p:txBody>
      </p:sp>
      <p:sp>
        <p:nvSpPr>
          <p:cNvPr id="6" name="Textplatzhalter 2">
            <a:extLst>
              <a:ext uri="{FF2B5EF4-FFF2-40B4-BE49-F238E27FC236}">
                <a16:creationId xmlns:a16="http://schemas.microsoft.com/office/drawing/2014/main" id="{9CE1A266-6667-42B9-BDD9-34526DE76C83}"/>
              </a:ext>
            </a:extLst>
          </p:cNvPr>
          <p:cNvSpPr txBox="1">
            <a:spLocks/>
          </p:cNvSpPr>
          <p:nvPr/>
        </p:nvSpPr>
        <p:spPr>
          <a:xfrm>
            <a:off x="195310" y="3730086"/>
            <a:ext cx="5019628" cy="1384839"/>
          </a:xfrm>
          <a:prstGeom prst="rect">
            <a:avLst/>
          </a:prstGeom>
        </p:spPr>
        <p:txBody>
          <a:bodyPr lIns="0" tIns="0" rIns="0" bIns="0"/>
          <a:lstStyle>
            <a:lvl1pPr marL="0" indent="0" algn="l" defTabSz="815557" rtl="0" eaLnBrk="1" latinLnBrk="0" hangingPunct="1">
              <a:lnSpc>
                <a:spcPts val="3360"/>
              </a:lnSpc>
              <a:spcBef>
                <a:spcPts val="0"/>
              </a:spcBef>
              <a:buFontTx/>
              <a:buNone/>
              <a:defRPr sz="2800" b="1" i="0" kern="1200" baseline="0">
                <a:solidFill>
                  <a:schemeClr val="bg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800" b="1" i="0" kern="1200" baseline="0">
                <a:solidFill>
                  <a:schemeClr val="bg1"/>
                </a:solidFill>
                <a:latin typeface="Arial" panose="020B0604020202020204" pitchFamily="34" charset="0"/>
                <a:ea typeface="+mn-ea"/>
                <a:cs typeface="+mn-cs"/>
              </a:defRPr>
            </a:lvl2pPr>
            <a:lvl3pPr marL="1019447" indent="-203890" algn="l" defTabSz="815557" rtl="0" eaLnBrk="1" latinLnBrk="0" hangingPunct="1">
              <a:lnSpc>
                <a:spcPct val="90000"/>
              </a:lnSpc>
              <a:spcBef>
                <a:spcPts val="446"/>
              </a:spcBef>
              <a:buFontTx/>
              <a:buNone/>
              <a:defRPr sz="2800" b="1" i="0" kern="1200" baseline="0">
                <a:solidFill>
                  <a:schemeClr val="bg1"/>
                </a:solidFill>
                <a:latin typeface="Arial" panose="020B0604020202020204" pitchFamily="34" charset="0"/>
                <a:ea typeface="+mn-ea"/>
                <a:cs typeface="+mn-cs"/>
              </a:defRPr>
            </a:lvl3pPr>
            <a:lvl4pPr marL="1427225" indent="-203890" algn="l" defTabSz="815557" rtl="0" eaLnBrk="1" latinLnBrk="0" hangingPunct="1">
              <a:lnSpc>
                <a:spcPct val="90000"/>
              </a:lnSpc>
              <a:spcBef>
                <a:spcPts val="446"/>
              </a:spcBef>
              <a:buFontTx/>
              <a:buNone/>
              <a:defRPr sz="2800" b="1" i="0" kern="1200" baseline="0">
                <a:solidFill>
                  <a:schemeClr val="bg1"/>
                </a:solidFill>
                <a:latin typeface="Arial" panose="020B0604020202020204" pitchFamily="34" charset="0"/>
                <a:ea typeface="+mn-ea"/>
                <a:cs typeface="+mn-cs"/>
              </a:defRPr>
            </a:lvl4pPr>
            <a:lvl5pPr marL="1835003" indent="-203890" algn="l" defTabSz="815557" rtl="0" eaLnBrk="1" latinLnBrk="0" hangingPunct="1">
              <a:lnSpc>
                <a:spcPct val="90000"/>
              </a:lnSpc>
              <a:spcBef>
                <a:spcPts val="446"/>
              </a:spcBef>
              <a:buFontTx/>
              <a:buNone/>
              <a:defRPr sz="2800" b="1" i="0" kern="1200" baseline="0">
                <a:solidFill>
                  <a:schemeClr val="bg1"/>
                </a:solidFill>
                <a:latin typeface="Arial" panose="020B0604020202020204" pitchFamily="34" charset="0"/>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endParaRPr lang="de-DE" dirty="0"/>
          </a:p>
        </p:txBody>
      </p:sp>
    </p:spTree>
    <p:extLst>
      <p:ext uri="{BB962C8B-B14F-4D97-AF65-F5344CB8AC3E}">
        <p14:creationId xmlns:p14="http://schemas.microsoft.com/office/powerpoint/2010/main" val="279784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176023"/>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3. Zitierweisen</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DC101C7F-9B1C-4DBA-BC66-B838694B181A}"/>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Sekundärzitat</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9" name="Inhaltsplatzhalter 2">
            <a:extLst>
              <a:ext uri="{FF2B5EF4-FFF2-40B4-BE49-F238E27FC236}">
                <a16:creationId xmlns:a16="http://schemas.microsoft.com/office/drawing/2014/main" id="{EA9CAC17-8F1C-48AA-995F-846B603B17F5}"/>
              </a:ext>
            </a:extLst>
          </p:cNvPr>
          <p:cNvSpPr txBox="1">
            <a:spLocks/>
          </p:cNvSpPr>
          <p:nvPr/>
        </p:nvSpPr>
        <p:spPr>
          <a:xfrm>
            <a:off x="457199" y="1233146"/>
            <a:ext cx="11306175" cy="497513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lnSpc>
                <a:spcPct val="120000"/>
              </a:lnSpc>
              <a:spcBef>
                <a:spcPts val="600"/>
              </a:spcBef>
            </a:pPr>
            <a:r>
              <a:rPr lang="de-DE" sz="2700" dirty="0">
                <a:solidFill>
                  <a:prstClr val="black"/>
                </a:solidFill>
                <a:latin typeface="LMU CompatilFact" panose="02000500060000020003" pitchFamily="2" charset="0"/>
              </a:rPr>
              <a:t>Verweis auf eine Veröffentlichung, die nicht selber gelesen wurde, sondern auf die bei einem anderen Autor verwiesen wurde (indirektes Zitat) oder die von einem anderen Autor zitiert wurde (direktes Zitat)</a:t>
            </a:r>
          </a:p>
          <a:p>
            <a:pPr lvl="0">
              <a:lnSpc>
                <a:spcPct val="120000"/>
              </a:lnSpc>
              <a:spcBef>
                <a:spcPts val="600"/>
              </a:spcBef>
            </a:pPr>
            <a:r>
              <a:rPr lang="de-DE" sz="2700" dirty="0">
                <a:solidFill>
                  <a:prstClr val="black"/>
                </a:solidFill>
                <a:latin typeface="LMU CompatilFact" panose="02000500060000020003" pitchFamily="2" charset="0"/>
              </a:rPr>
              <a:t>z.B. wird in einer Veröffentlichung von Oerter (2008) auf einen Gedanken oder ein direktes Zitat von Freud (1928) verwiesen</a:t>
            </a:r>
          </a:p>
          <a:p>
            <a:pPr lvl="0">
              <a:lnSpc>
                <a:spcPct val="120000"/>
              </a:lnSpc>
              <a:spcBef>
                <a:spcPts val="600"/>
              </a:spcBef>
            </a:pPr>
            <a:r>
              <a:rPr lang="de-DE" sz="2700" dirty="0">
                <a:solidFill>
                  <a:prstClr val="black"/>
                </a:solidFill>
                <a:latin typeface="LMU CompatilFact" panose="02000500060000020003" pitchFamily="2" charset="0"/>
              </a:rPr>
              <a:t>Verweis am Ende des Gedankens/Zitats: (Freud, 1928, zitiert nach Oerter, 2008, S. 358). </a:t>
            </a:r>
          </a:p>
          <a:p>
            <a:pPr lvl="0">
              <a:lnSpc>
                <a:spcPct val="120000"/>
              </a:lnSpc>
              <a:spcBef>
                <a:spcPts val="600"/>
              </a:spcBef>
            </a:pPr>
            <a:r>
              <a:rPr lang="de-DE" sz="2700" dirty="0">
                <a:solidFill>
                  <a:prstClr val="black"/>
                </a:solidFill>
                <a:latin typeface="LMU CompatilFact" panose="02000500060000020003" pitchFamily="2" charset="0"/>
              </a:rPr>
              <a:t>Die Publikation von Oerter erscheint im Literaturverzeichnis, die von Freud nicht (im Literaturverzeichnis erscheinen ausnahmslos die Publikationen, auf die im Text verwiesen wird und die selbst rezipiert wurden) </a:t>
            </a:r>
          </a:p>
          <a:p>
            <a:pPr lvl="0">
              <a:lnSpc>
                <a:spcPct val="120000"/>
              </a:lnSpc>
              <a:spcBef>
                <a:spcPts val="600"/>
              </a:spcBef>
            </a:pPr>
            <a:r>
              <a:rPr lang="de-DE" sz="2700" dirty="0">
                <a:solidFill>
                  <a:prstClr val="black"/>
                </a:solidFill>
                <a:latin typeface="LMU CompatilFact" panose="02000500060000020003" pitchFamily="2" charset="0"/>
              </a:rPr>
              <a:t>sollte nur in Ausnahmefällen verwendet werden</a:t>
            </a:r>
          </a:p>
        </p:txBody>
      </p:sp>
      <p:pic>
        <p:nvPicPr>
          <p:cNvPr id="13" name="Sound aufgezeichnet">
            <a:hlinkClick r:id="" action="ppaction://media"/>
            <a:extLst>
              <a:ext uri="{FF2B5EF4-FFF2-40B4-BE49-F238E27FC236}">
                <a16:creationId xmlns:a16="http://schemas.microsoft.com/office/drawing/2014/main" id="{9863FBDF-4278-4166-B33A-D62A261824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9487" y="188907"/>
            <a:ext cx="609600" cy="609600"/>
          </a:xfrm>
          <a:prstGeom prst="rect">
            <a:avLst/>
          </a:prstGeom>
        </p:spPr>
      </p:pic>
    </p:spTree>
    <p:extLst>
      <p:ext uri="{BB962C8B-B14F-4D97-AF65-F5344CB8AC3E}">
        <p14:creationId xmlns:p14="http://schemas.microsoft.com/office/powerpoint/2010/main" val="95959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5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176023"/>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3. Zitierweisen</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DC101C7F-9B1C-4DBA-BC66-B838694B181A}"/>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Sekundärzitat</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9" name="Inhaltsplatzhalter 2">
            <a:extLst>
              <a:ext uri="{FF2B5EF4-FFF2-40B4-BE49-F238E27FC236}">
                <a16:creationId xmlns:a16="http://schemas.microsoft.com/office/drawing/2014/main" id="{EA9CAC17-8F1C-48AA-995F-846B603B17F5}"/>
              </a:ext>
            </a:extLst>
          </p:cNvPr>
          <p:cNvSpPr txBox="1">
            <a:spLocks/>
          </p:cNvSpPr>
          <p:nvPr/>
        </p:nvSpPr>
        <p:spPr>
          <a:xfrm>
            <a:off x="457199" y="1233146"/>
            <a:ext cx="11306175" cy="49751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lnSpc>
                <a:spcPct val="120000"/>
              </a:lnSpc>
              <a:spcBef>
                <a:spcPts val="600"/>
              </a:spcBef>
            </a:pPr>
            <a:r>
              <a:rPr lang="de-DE" sz="2700" dirty="0">
                <a:solidFill>
                  <a:prstClr val="black"/>
                </a:solidFill>
                <a:latin typeface="LMU CompatilFact" panose="02000500060000020003" pitchFamily="2" charset="0"/>
              </a:rPr>
              <a:t>Auf der Grundlage dieser Annahmen schlugen Atkinson &amp; Shiffrin (1968, zitiert nach Baddeley, 2001) erstmals ein Gedächtnismodell vor, das neben einem Ultrakurzzeit- und einem LZG ein KZG beinhaltet.</a:t>
            </a:r>
          </a:p>
          <a:p>
            <a:pPr lvl="0">
              <a:lnSpc>
                <a:spcPct val="120000"/>
              </a:lnSpc>
              <a:spcBef>
                <a:spcPts val="600"/>
              </a:spcBef>
            </a:pPr>
            <a:r>
              <a:rPr lang="de-DE" sz="2700" dirty="0">
                <a:solidFill>
                  <a:prstClr val="black"/>
                </a:solidFill>
                <a:latin typeface="LMU CompatilFact" panose="02000500060000020003" pitchFamily="2" charset="0"/>
              </a:rPr>
              <a:t>d.h. Atkinson &amp; </a:t>
            </a:r>
            <a:r>
              <a:rPr lang="de-DE" sz="2700" dirty="0" err="1">
                <a:solidFill>
                  <a:prstClr val="black"/>
                </a:solidFill>
                <a:latin typeface="LMU CompatilFact" panose="02000500060000020003" pitchFamily="2" charset="0"/>
              </a:rPr>
              <a:t>Shifrin</a:t>
            </a:r>
            <a:r>
              <a:rPr lang="de-DE" sz="2700" dirty="0">
                <a:solidFill>
                  <a:prstClr val="black"/>
                </a:solidFill>
                <a:latin typeface="LMU CompatilFact" panose="02000500060000020003" pitchFamily="2" charset="0"/>
              </a:rPr>
              <a:t> wurden nicht selber gelesen</a:t>
            </a:r>
          </a:p>
          <a:p>
            <a:pPr lvl="0">
              <a:lnSpc>
                <a:spcPct val="120000"/>
              </a:lnSpc>
              <a:spcBef>
                <a:spcPts val="600"/>
              </a:spcBef>
            </a:pPr>
            <a:r>
              <a:rPr lang="de-DE" sz="2700" dirty="0">
                <a:solidFill>
                  <a:prstClr val="black"/>
                </a:solidFill>
                <a:latin typeface="LMU CompatilFact" panose="02000500060000020003" pitchFamily="2" charset="0"/>
              </a:rPr>
              <a:t>Baddeley (2001), nicht aber Atkinson &amp; </a:t>
            </a:r>
            <a:r>
              <a:rPr lang="de-DE" sz="2700" dirty="0" err="1">
                <a:solidFill>
                  <a:prstClr val="black"/>
                </a:solidFill>
                <a:latin typeface="LMU CompatilFact" panose="02000500060000020003" pitchFamily="2" charset="0"/>
              </a:rPr>
              <a:t>Shifrin</a:t>
            </a:r>
            <a:r>
              <a:rPr lang="de-DE" sz="2700" dirty="0">
                <a:solidFill>
                  <a:prstClr val="black"/>
                </a:solidFill>
                <a:latin typeface="LMU CompatilFact" panose="02000500060000020003" pitchFamily="2" charset="0"/>
              </a:rPr>
              <a:t> wird ins Literaturverzeichnis aufgenommen</a:t>
            </a:r>
          </a:p>
        </p:txBody>
      </p:sp>
      <p:pic>
        <p:nvPicPr>
          <p:cNvPr id="7" name="Sound aufgezeichnet">
            <a:hlinkClick r:id="" action="ppaction://media"/>
            <a:extLst>
              <a:ext uri="{FF2B5EF4-FFF2-40B4-BE49-F238E27FC236}">
                <a16:creationId xmlns:a16="http://schemas.microsoft.com/office/drawing/2014/main" id="{6428732C-D15F-4EA4-9999-3B6E543ADD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4571" y="188907"/>
            <a:ext cx="609600" cy="609600"/>
          </a:xfrm>
          <a:prstGeom prst="rect">
            <a:avLst/>
          </a:prstGeom>
        </p:spPr>
      </p:pic>
    </p:spTree>
    <p:extLst>
      <p:ext uri="{BB962C8B-B14F-4D97-AF65-F5344CB8AC3E}">
        <p14:creationId xmlns:p14="http://schemas.microsoft.com/office/powerpoint/2010/main" val="265246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176023"/>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3. Zitierweisen</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DC101C7F-9B1C-4DBA-BC66-B838694B181A}"/>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Zitate oder Wiedergabe des von </a:t>
            </a:r>
            <a:r>
              <a:rPr kumimoji="0" lang="de-DE" altLang="de-DE" sz="2100" b="1" i="0" u="none" strike="noStrike" kern="1200" cap="none" spc="0" normalizeH="0" baseline="0" noProof="0" dirty="0" err="1">
                <a:ln>
                  <a:noFill/>
                </a:ln>
                <a:solidFill>
                  <a:srgbClr val="C00000"/>
                </a:solidFill>
                <a:effectLst/>
                <a:uLnTx/>
                <a:uFillTx/>
                <a:latin typeface="LMU CompatilFact" panose="02000500060000020003" pitchFamily="2" charset="0"/>
                <a:ea typeface="+mn-ea"/>
                <a:cs typeface="Arial" charset="0"/>
              </a:rPr>
              <a:t>ChatGPT</a:t>
            </a: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 (ex.) erstellten Textes</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9" name="Inhaltsplatzhalter 2">
            <a:extLst>
              <a:ext uri="{FF2B5EF4-FFF2-40B4-BE49-F238E27FC236}">
                <a16:creationId xmlns:a16="http://schemas.microsoft.com/office/drawing/2014/main" id="{EA9CAC17-8F1C-48AA-995F-846B603B17F5}"/>
              </a:ext>
            </a:extLst>
          </p:cNvPr>
          <p:cNvSpPr txBox="1">
            <a:spLocks/>
          </p:cNvSpPr>
          <p:nvPr/>
        </p:nvSpPr>
        <p:spPr>
          <a:xfrm>
            <a:off x="457199" y="1233146"/>
            <a:ext cx="11306175" cy="49751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lnSpc>
                <a:spcPct val="120000"/>
              </a:lnSpc>
              <a:spcBef>
                <a:spcPts val="600"/>
              </a:spcBef>
            </a:pPr>
            <a:r>
              <a:rPr lang="de-DE" sz="2700" dirty="0">
                <a:solidFill>
                  <a:prstClr val="black"/>
                </a:solidFill>
                <a:latin typeface="LMU CompatilFact" panose="02000500060000020003" pitchFamily="2" charset="0"/>
              </a:rPr>
              <a:t>Die Ergebnisse eines „Chats“ mit </a:t>
            </a:r>
            <a:r>
              <a:rPr lang="de-DE" sz="2700" dirty="0" err="1">
                <a:solidFill>
                  <a:prstClr val="black"/>
                </a:solidFill>
                <a:latin typeface="LMU CompatilFact" panose="02000500060000020003" pitchFamily="2" charset="0"/>
              </a:rPr>
              <a:t>ChatGPT</a:t>
            </a:r>
            <a:r>
              <a:rPr lang="de-DE" sz="2700" dirty="0">
                <a:solidFill>
                  <a:prstClr val="black"/>
                </a:solidFill>
                <a:latin typeface="LMU CompatilFact" panose="02000500060000020003" pitchFamily="2" charset="0"/>
              </a:rPr>
              <a:t> ist für andere Leser nicht abrufbar</a:t>
            </a:r>
          </a:p>
          <a:p>
            <a:pPr lvl="0">
              <a:lnSpc>
                <a:spcPct val="120000"/>
              </a:lnSpc>
              <a:spcBef>
                <a:spcPts val="600"/>
              </a:spcBef>
            </a:pPr>
            <a:r>
              <a:rPr lang="de-DE" sz="2700" dirty="0">
                <a:solidFill>
                  <a:prstClr val="black"/>
                </a:solidFill>
                <a:latin typeface="LMU CompatilFact" panose="02000500060000020003" pitchFamily="2" charset="0"/>
              </a:rPr>
              <a:t>Obwohl nicht abrufbare Daten oder Zitate in Arbeiten im APA-Stil normalerweise als persönliche Mitteilungen zitiert werden, gibt es bei mit </a:t>
            </a:r>
            <a:r>
              <a:rPr lang="de-DE" sz="2700" dirty="0" err="1">
                <a:solidFill>
                  <a:prstClr val="black"/>
                </a:solidFill>
                <a:latin typeface="LMU CompatilFact" panose="02000500060000020003" pitchFamily="2" charset="0"/>
              </a:rPr>
              <a:t>ChatGPT</a:t>
            </a:r>
            <a:r>
              <a:rPr lang="de-DE" sz="2700" dirty="0">
                <a:solidFill>
                  <a:prstClr val="black"/>
                </a:solidFill>
                <a:latin typeface="LMU CompatilFact" panose="02000500060000020003" pitchFamily="2" charset="0"/>
              </a:rPr>
              <a:t> generiertem Text keine Person, die kommuniziert </a:t>
            </a:r>
          </a:p>
          <a:p>
            <a:pPr lvl="0">
              <a:lnSpc>
                <a:spcPct val="120000"/>
              </a:lnSpc>
              <a:spcBef>
                <a:spcPts val="600"/>
              </a:spcBef>
            </a:pPr>
            <a:r>
              <a:rPr lang="de-DE" sz="2700" dirty="0">
                <a:solidFill>
                  <a:prstClr val="black"/>
                </a:solidFill>
                <a:latin typeface="LMU CompatilFact" panose="02000500060000020003" pitchFamily="2" charset="0"/>
              </a:rPr>
              <a:t>Das Zitieren von </a:t>
            </a:r>
            <a:r>
              <a:rPr lang="de-DE" sz="2700" dirty="0" err="1">
                <a:solidFill>
                  <a:prstClr val="black"/>
                </a:solidFill>
                <a:latin typeface="LMU CompatilFact" panose="02000500060000020003" pitchFamily="2" charset="0"/>
              </a:rPr>
              <a:t>ChatGPT</a:t>
            </a:r>
            <a:r>
              <a:rPr lang="de-DE" sz="2700" dirty="0">
                <a:solidFill>
                  <a:prstClr val="black"/>
                </a:solidFill>
                <a:latin typeface="LMU CompatilFact" panose="02000500060000020003" pitchFamily="2" charset="0"/>
              </a:rPr>
              <a:t>-Text aus einer Chat-Sitzung ähnelt daher eher dem Teilen der Ausgabe eines Algorithmus; daher sollte der </a:t>
            </a:r>
            <a:r>
              <a:rPr lang="de-DE" sz="2700" b="1" dirty="0">
                <a:solidFill>
                  <a:prstClr val="black"/>
                </a:solidFill>
                <a:latin typeface="LMU CompatilFact" panose="02000500060000020003" pitchFamily="2" charset="0"/>
              </a:rPr>
              <a:t>Autor des Algorithmus </a:t>
            </a:r>
            <a:r>
              <a:rPr lang="de-DE" sz="2700" dirty="0">
                <a:solidFill>
                  <a:prstClr val="black"/>
                </a:solidFill>
                <a:latin typeface="LMU CompatilFact" panose="02000500060000020003" pitchFamily="2" charset="0"/>
              </a:rPr>
              <a:t>mit einem Eintrag in der Referenzliste und dem entsprechenden Zitat im Text gewürdigt werden</a:t>
            </a:r>
            <a:endParaRPr kumimoji="0" lang="de-DE" sz="2700" b="0" i="0" u="none" strike="noStrike" kern="1200" cap="none" spc="0" normalizeH="0" baseline="0" noProof="0" dirty="0">
              <a:ln>
                <a:noFill/>
              </a:ln>
              <a:solidFill>
                <a:prstClr val="black"/>
              </a:solidFill>
              <a:effectLst/>
              <a:uLnTx/>
              <a:uFillTx/>
              <a:latin typeface="LMU CompatilFact" panose="02000500060000020003" pitchFamily="2" charset="0"/>
              <a:ea typeface="+mn-ea"/>
              <a:cs typeface="+mn-cs"/>
            </a:endParaRPr>
          </a:p>
        </p:txBody>
      </p:sp>
    </p:spTree>
    <p:extLst>
      <p:ext uri="{BB962C8B-B14F-4D97-AF65-F5344CB8AC3E}">
        <p14:creationId xmlns:p14="http://schemas.microsoft.com/office/powerpoint/2010/main" val="931699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176023"/>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3. Zitierweisen</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DC101C7F-9B1C-4DBA-BC66-B838694B181A}"/>
              </a:ext>
            </a:extLst>
          </p:cNvPr>
          <p:cNvSpPr/>
          <p:nvPr/>
        </p:nvSpPr>
        <p:spPr>
          <a:xfrm>
            <a:off x="442798" y="798507"/>
            <a:ext cx="10411469"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Zitate oder Wiedergabe des von </a:t>
            </a:r>
            <a:r>
              <a:rPr kumimoji="0" lang="de-DE" altLang="de-DE" sz="2100" b="1" i="0" u="none" strike="noStrike" kern="1200" cap="none" spc="0" normalizeH="0" baseline="0" noProof="0" dirty="0" err="1">
                <a:ln>
                  <a:noFill/>
                </a:ln>
                <a:solidFill>
                  <a:srgbClr val="C00000"/>
                </a:solidFill>
                <a:effectLst/>
                <a:uLnTx/>
                <a:uFillTx/>
                <a:latin typeface="LMU CompatilFact" panose="02000500060000020003" pitchFamily="2" charset="0"/>
                <a:ea typeface="+mn-ea"/>
                <a:cs typeface="Arial" charset="0"/>
              </a:rPr>
              <a:t>ChatGPT</a:t>
            </a: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 (ex.) erstellten Textes - Beispiel</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9" name="Inhaltsplatzhalter 2">
            <a:extLst>
              <a:ext uri="{FF2B5EF4-FFF2-40B4-BE49-F238E27FC236}">
                <a16:creationId xmlns:a16="http://schemas.microsoft.com/office/drawing/2014/main" id="{EA9CAC17-8F1C-48AA-995F-846B603B17F5}"/>
              </a:ext>
            </a:extLst>
          </p:cNvPr>
          <p:cNvSpPr txBox="1">
            <a:spLocks/>
          </p:cNvSpPr>
          <p:nvPr/>
        </p:nvSpPr>
        <p:spPr>
          <a:xfrm>
            <a:off x="457199" y="1233146"/>
            <a:ext cx="11306175" cy="497513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lnSpc>
                <a:spcPct val="120000"/>
              </a:lnSpc>
              <a:spcBef>
                <a:spcPts val="600"/>
              </a:spcBef>
            </a:pPr>
            <a:r>
              <a:rPr lang="de-DE" sz="2700" dirty="0">
                <a:solidFill>
                  <a:prstClr val="black"/>
                </a:solidFill>
                <a:latin typeface="LMU CompatilFact" panose="02000500060000020003" pitchFamily="2" charset="0"/>
              </a:rPr>
              <a:t>Auf die Frage „Ist die Trennung zwischen linker und rechter Gehirnhälfte real oder eine Metapher?“ gab der von </a:t>
            </a:r>
            <a:r>
              <a:rPr lang="de-DE" sz="2700" dirty="0" err="1">
                <a:solidFill>
                  <a:prstClr val="black"/>
                </a:solidFill>
                <a:latin typeface="LMU CompatilFact" panose="02000500060000020003" pitchFamily="2" charset="0"/>
              </a:rPr>
              <a:t>ChatGPT</a:t>
            </a:r>
            <a:r>
              <a:rPr lang="de-DE" sz="2700" dirty="0">
                <a:solidFill>
                  <a:prstClr val="black"/>
                </a:solidFill>
                <a:latin typeface="LMU CompatilFact" panose="02000500060000020003" pitchFamily="2" charset="0"/>
              </a:rPr>
              <a:t> generierte Text an, dass die beiden Gehirnhälften zwar in gewisser Weise spezialisiert sind, „die Bezeichnung, dass Menschen als ‚</a:t>
            </a:r>
            <a:r>
              <a:rPr lang="de-DE" sz="2700" dirty="0" err="1">
                <a:solidFill>
                  <a:prstClr val="black"/>
                </a:solidFill>
                <a:latin typeface="LMU CompatilFact" panose="02000500060000020003" pitchFamily="2" charset="0"/>
              </a:rPr>
              <a:t>linkshirnig</a:t>
            </a:r>
            <a:r>
              <a:rPr lang="de-DE" sz="2700" dirty="0">
                <a:solidFill>
                  <a:prstClr val="black"/>
                </a:solidFill>
                <a:latin typeface="LMU CompatilFact" panose="02000500060000020003" pitchFamily="2" charset="0"/>
              </a:rPr>
              <a:t>‘ oder ‚</a:t>
            </a:r>
            <a:r>
              <a:rPr lang="de-DE" sz="2700" dirty="0" err="1">
                <a:solidFill>
                  <a:prstClr val="black"/>
                </a:solidFill>
                <a:latin typeface="LMU CompatilFact" panose="02000500060000020003" pitchFamily="2" charset="0"/>
              </a:rPr>
              <a:t>rechtshirnig</a:t>
            </a:r>
            <a:r>
              <a:rPr lang="de-DE" sz="2700" dirty="0">
                <a:solidFill>
                  <a:prstClr val="black"/>
                </a:solidFill>
                <a:latin typeface="LMU CompatilFact" panose="02000500060000020003" pitchFamily="2" charset="0"/>
              </a:rPr>
              <a:t>‘ charakterisiert werden können, jedoch als zu starke Vereinfachung und als weit verbreiteter Mythos angesehen wird“ (</a:t>
            </a:r>
            <a:r>
              <a:rPr lang="de-DE" sz="2700" dirty="0" err="1">
                <a:solidFill>
                  <a:prstClr val="black"/>
                </a:solidFill>
                <a:latin typeface="LMU CompatilFact" panose="02000500060000020003" pitchFamily="2" charset="0"/>
              </a:rPr>
              <a:t>OpenAI</a:t>
            </a:r>
            <a:r>
              <a:rPr lang="de-DE" sz="2700" dirty="0">
                <a:solidFill>
                  <a:prstClr val="black"/>
                </a:solidFill>
                <a:latin typeface="LMU CompatilFact" panose="02000500060000020003" pitchFamily="2" charset="0"/>
              </a:rPr>
              <a:t>, 2023)</a:t>
            </a:r>
          </a:p>
          <a:p>
            <a:pPr marL="0" lvl="0" indent="0">
              <a:lnSpc>
                <a:spcPct val="120000"/>
              </a:lnSpc>
              <a:spcBef>
                <a:spcPts val="600"/>
              </a:spcBef>
              <a:buNone/>
            </a:pPr>
            <a:r>
              <a:rPr lang="de-DE" sz="2700" b="1" dirty="0">
                <a:solidFill>
                  <a:prstClr val="black"/>
                </a:solidFill>
                <a:latin typeface="LMU CompatilFact" panose="02000500060000020003" pitchFamily="2" charset="0"/>
              </a:rPr>
              <a:t>Referenz im Literaturverzeichnis</a:t>
            </a:r>
          </a:p>
          <a:p>
            <a:pPr lvl="0">
              <a:lnSpc>
                <a:spcPct val="120000"/>
              </a:lnSpc>
              <a:spcBef>
                <a:spcPts val="600"/>
              </a:spcBef>
            </a:pPr>
            <a:r>
              <a:rPr lang="de-DE" sz="2700" dirty="0" err="1">
                <a:solidFill>
                  <a:prstClr val="black"/>
                </a:solidFill>
                <a:latin typeface="LMU CompatilFact" panose="02000500060000020003" pitchFamily="2" charset="0"/>
              </a:rPr>
              <a:t>OpenAI</a:t>
            </a:r>
            <a:r>
              <a:rPr lang="de-DE" sz="2700" dirty="0">
                <a:solidFill>
                  <a:prstClr val="black"/>
                </a:solidFill>
                <a:latin typeface="LMU CompatilFact" panose="02000500060000020003" pitchFamily="2" charset="0"/>
              </a:rPr>
              <a:t>. (2023). </a:t>
            </a:r>
            <a:r>
              <a:rPr lang="de-DE" sz="2700" dirty="0" err="1">
                <a:solidFill>
                  <a:prstClr val="black"/>
                </a:solidFill>
                <a:latin typeface="LMU CompatilFact" panose="02000500060000020003" pitchFamily="2" charset="0"/>
              </a:rPr>
              <a:t>ChatGPT</a:t>
            </a:r>
            <a:r>
              <a:rPr lang="de-DE" sz="2700" dirty="0">
                <a:solidFill>
                  <a:prstClr val="black"/>
                </a:solidFill>
                <a:latin typeface="LMU CompatilFact" panose="02000500060000020003" pitchFamily="2" charset="0"/>
              </a:rPr>
              <a:t> (Version vom 14. März) [Großes Sprachmodell]. </a:t>
            </a:r>
          </a:p>
        </p:txBody>
      </p:sp>
    </p:spTree>
    <p:extLst>
      <p:ext uri="{BB962C8B-B14F-4D97-AF65-F5344CB8AC3E}">
        <p14:creationId xmlns:p14="http://schemas.microsoft.com/office/powerpoint/2010/main" val="2975929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176023"/>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3. Zitierweisen</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DC101C7F-9B1C-4DBA-BC66-B838694B181A}"/>
              </a:ext>
            </a:extLst>
          </p:cNvPr>
          <p:cNvSpPr/>
          <p:nvPr/>
        </p:nvSpPr>
        <p:spPr>
          <a:xfrm>
            <a:off x="442798" y="798507"/>
            <a:ext cx="10411469"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Zitate oder Wiedergabe des von </a:t>
            </a:r>
            <a:r>
              <a:rPr kumimoji="0" lang="de-DE" altLang="de-DE" sz="2100" b="1" i="0" u="none" strike="noStrike" kern="1200" cap="none" spc="0" normalizeH="0" baseline="0" noProof="0" dirty="0" err="1">
                <a:ln>
                  <a:noFill/>
                </a:ln>
                <a:solidFill>
                  <a:srgbClr val="C00000"/>
                </a:solidFill>
                <a:effectLst/>
                <a:uLnTx/>
                <a:uFillTx/>
                <a:latin typeface="LMU CompatilFact" panose="02000500060000020003" pitchFamily="2" charset="0"/>
                <a:ea typeface="+mn-ea"/>
                <a:cs typeface="Arial" charset="0"/>
              </a:rPr>
              <a:t>ChatGPT</a:t>
            </a: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 (ex.) erstellten Textes - Beispiel</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9" name="Inhaltsplatzhalter 2">
            <a:extLst>
              <a:ext uri="{FF2B5EF4-FFF2-40B4-BE49-F238E27FC236}">
                <a16:creationId xmlns:a16="http://schemas.microsoft.com/office/drawing/2014/main" id="{EA9CAC17-8F1C-48AA-995F-846B603B17F5}"/>
              </a:ext>
            </a:extLst>
          </p:cNvPr>
          <p:cNvSpPr txBox="1">
            <a:spLocks/>
          </p:cNvSpPr>
          <p:nvPr/>
        </p:nvSpPr>
        <p:spPr>
          <a:xfrm>
            <a:off x="457199" y="1233146"/>
            <a:ext cx="11306175" cy="49751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0"/>
              </a:spcAft>
              <a:buClrTx/>
              <a:buSzTx/>
              <a:buNone/>
              <a:tabLst/>
              <a:defRPr/>
            </a:pPr>
            <a:r>
              <a:rPr kumimoji="0" lang="de-DE" sz="2700" b="1" i="0" u="none" strike="noStrike" kern="1200" cap="none" spc="0" normalizeH="0" baseline="0" noProof="0" dirty="0">
                <a:ln>
                  <a:noFill/>
                </a:ln>
                <a:solidFill>
                  <a:prstClr val="black"/>
                </a:solidFill>
                <a:effectLst/>
                <a:uLnTx/>
                <a:uFillTx/>
                <a:latin typeface="LMU CompatilFact" panose="02000500060000020003" pitchFamily="2" charset="0"/>
                <a:ea typeface="+mn-ea"/>
                <a:cs typeface="+mn-cs"/>
              </a:rPr>
              <a:t>ABER:</a:t>
            </a:r>
          </a:p>
          <a:p>
            <a:pPr marL="0" lvl="0" indent="0">
              <a:lnSpc>
                <a:spcPct val="120000"/>
              </a:lnSpc>
              <a:spcBef>
                <a:spcPts val="600"/>
              </a:spcBef>
              <a:buNone/>
            </a:pPr>
            <a:r>
              <a:rPr lang="de-DE" sz="2700" dirty="0">
                <a:solidFill>
                  <a:prstClr val="black"/>
                </a:solidFill>
                <a:latin typeface="LMU CompatilFact" panose="02000500060000020003" pitchFamily="2" charset="0"/>
              </a:rPr>
              <a:t>Die Verwendung von </a:t>
            </a:r>
            <a:r>
              <a:rPr lang="de-DE" sz="2700" dirty="0" err="1">
                <a:solidFill>
                  <a:prstClr val="black"/>
                </a:solidFill>
                <a:latin typeface="LMU CompatilFact" panose="02000500060000020003" pitchFamily="2" charset="0"/>
              </a:rPr>
              <a:t>ChatGPT</a:t>
            </a:r>
            <a:r>
              <a:rPr lang="de-DE" sz="2700" dirty="0">
                <a:solidFill>
                  <a:prstClr val="black"/>
                </a:solidFill>
                <a:latin typeface="LMU CompatilFact" panose="02000500060000020003" pitchFamily="2" charset="0"/>
              </a:rPr>
              <a:t> und anderen KI-Tools zur Textgenerierung ist vom Lehrstuhl für Sprachheilpädagogik nicht erwünscht. Geben Sie die Quellen von Büchern/Monographien, Herausgeberwerken und Zeitschriftenartikeln an. Diese müssen von Ihnen gelesen und für Ihre Arbeit fruchtbar gemacht werden. </a:t>
            </a:r>
            <a:endParaRPr kumimoji="0" lang="de-DE" sz="2700" i="0" u="none" strike="noStrike" kern="1200" cap="none" spc="0" normalizeH="0" baseline="0" noProof="0" dirty="0">
              <a:ln>
                <a:noFill/>
              </a:ln>
              <a:solidFill>
                <a:prstClr val="black"/>
              </a:solidFill>
              <a:effectLst/>
              <a:uLnTx/>
              <a:uFillTx/>
              <a:latin typeface="LMU CompatilFact" panose="02000500060000020003" pitchFamily="2" charset="0"/>
              <a:ea typeface="+mn-ea"/>
              <a:cs typeface="+mn-cs"/>
            </a:endParaRPr>
          </a:p>
        </p:txBody>
      </p:sp>
    </p:spTree>
    <p:extLst>
      <p:ext uri="{BB962C8B-B14F-4D97-AF65-F5344CB8AC3E}">
        <p14:creationId xmlns:p14="http://schemas.microsoft.com/office/powerpoint/2010/main" val="431529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D68CEC2-623A-5248-A252-32730BC64A88}"/>
              </a:ext>
            </a:extLst>
          </p:cNvPr>
          <p:cNvSpPr>
            <a:spLocks noGrp="1"/>
          </p:cNvSpPr>
          <p:nvPr>
            <p:ph type="body" sz="quarter" idx="13"/>
          </p:nvPr>
        </p:nvSpPr>
        <p:spPr>
          <a:xfrm>
            <a:off x="446397" y="1493973"/>
            <a:ext cx="8656506" cy="4947923"/>
          </a:xfrm>
        </p:spPr>
        <p:txBody>
          <a:bodyPr>
            <a:normAutofit/>
          </a:bodyPr>
          <a:lstStyle/>
          <a:p>
            <a:pPr marL="514350" indent="-514350">
              <a:lnSpc>
                <a:spcPct val="100000"/>
              </a:lnSpc>
              <a:spcBef>
                <a:spcPts val="1200"/>
              </a:spcBef>
              <a:buAutoNum type="arabicPeriod"/>
            </a:pPr>
            <a:r>
              <a:rPr lang="de-DE" sz="4000" dirty="0">
                <a:latin typeface="LMU CompatilFact" panose="02000500060000020003" pitchFamily="2" charset="0"/>
              </a:rPr>
              <a:t>Zitierstil</a:t>
            </a:r>
          </a:p>
          <a:p>
            <a:pPr marL="514350" indent="-514350">
              <a:lnSpc>
                <a:spcPct val="100000"/>
              </a:lnSpc>
              <a:spcBef>
                <a:spcPts val="1200"/>
              </a:spcBef>
              <a:buAutoNum type="arabicPeriod"/>
            </a:pPr>
            <a:r>
              <a:rPr lang="de-DE" sz="4000" dirty="0">
                <a:latin typeface="LMU CompatilFact" panose="02000500060000020003" pitchFamily="2" charset="0"/>
              </a:rPr>
              <a:t>Zitationsmethoden</a:t>
            </a:r>
          </a:p>
          <a:p>
            <a:pPr marL="514350" indent="-514350">
              <a:lnSpc>
                <a:spcPct val="100000"/>
              </a:lnSpc>
              <a:spcBef>
                <a:spcPts val="1200"/>
              </a:spcBef>
              <a:buAutoNum type="arabicPeriod"/>
            </a:pPr>
            <a:r>
              <a:rPr lang="de-DE" sz="4000" dirty="0">
                <a:latin typeface="LMU CompatilFact" panose="02000500060000020003" pitchFamily="2" charset="0"/>
              </a:rPr>
              <a:t>Zitierweisen</a:t>
            </a:r>
          </a:p>
          <a:p>
            <a:pPr marL="514350" indent="-514350">
              <a:lnSpc>
                <a:spcPct val="100000"/>
              </a:lnSpc>
              <a:spcBef>
                <a:spcPts val="1200"/>
              </a:spcBef>
              <a:buAutoNum type="arabicPeriod"/>
            </a:pPr>
            <a:r>
              <a:rPr lang="de-DE" sz="4000" dirty="0">
                <a:solidFill>
                  <a:srgbClr val="C00000"/>
                </a:solidFill>
                <a:latin typeface="LMU CompatilFact" panose="02000500060000020003" pitchFamily="2" charset="0"/>
              </a:rPr>
              <a:t>Häufige Fehler</a:t>
            </a:r>
          </a:p>
          <a:p>
            <a:pPr marL="514350" indent="-514350">
              <a:lnSpc>
                <a:spcPct val="100000"/>
              </a:lnSpc>
              <a:spcBef>
                <a:spcPts val="1200"/>
              </a:spcBef>
              <a:buAutoNum type="arabicPeriod"/>
            </a:pPr>
            <a:r>
              <a:rPr lang="de-DE" sz="4000" dirty="0">
                <a:latin typeface="LMU CompatilFact" panose="02000500060000020003" pitchFamily="2" charset="0"/>
              </a:rPr>
              <a:t>Literaturverzeichnis</a:t>
            </a:r>
          </a:p>
          <a:p>
            <a:pPr marL="514350" indent="-514350">
              <a:lnSpc>
                <a:spcPct val="100000"/>
              </a:lnSpc>
              <a:spcBef>
                <a:spcPts val="1200"/>
              </a:spcBef>
              <a:buAutoNum type="arabicPeriod"/>
            </a:pPr>
            <a:r>
              <a:rPr lang="de-DE" sz="4000" dirty="0">
                <a:latin typeface="LMU CompatilFact" panose="02000500060000020003" pitchFamily="2" charset="0"/>
              </a:rPr>
              <a:t>Übung</a:t>
            </a:r>
          </a:p>
        </p:txBody>
      </p:sp>
    </p:spTree>
    <p:extLst>
      <p:ext uri="{BB962C8B-B14F-4D97-AF65-F5344CB8AC3E}">
        <p14:creationId xmlns:p14="http://schemas.microsoft.com/office/powerpoint/2010/main" val="4117562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176023"/>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lvl="0">
              <a:defRPr/>
            </a:pPr>
            <a:r>
              <a:rPr lang="de-DE" sz="2500" dirty="0">
                <a:solidFill>
                  <a:srgbClr val="00883A"/>
                </a:solidFill>
              </a:rPr>
              <a:t>4</a:t>
            </a: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a:t>
            </a:r>
            <a:r>
              <a:rPr lang="de-DE" sz="2500" dirty="0">
                <a:solidFill>
                  <a:srgbClr val="00883A"/>
                </a:solidFill>
              </a:rPr>
              <a:t>Häufige Fehler</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9" name="Inhaltsplatzhalter 2">
            <a:extLst>
              <a:ext uri="{FF2B5EF4-FFF2-40B4-BE49-F238E27FC236}">
                <a16:creationId xmlns:a16="http://schemas.microsoft.com/office/drawing/2014/main" id="{EA9CAC17-8F1C-48AA-995F-846B603B17F5}"/>
              </a:ext>
            </a:extLst>
          </p:cNvPr>
          <p:cNvSpPr txBox="1">
            <a:spLocks/>
          </p:cNvSpPr>
          <p:nvPr/>
        </p:nvSpPr>
        <p:spPr>
          <a:xfrm>
            <a:off x="457199" y="922148"/>
            <a:ext cx="11306175" cy="49751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lnSpc>
                <a:spcPct val="120000"/>
              </a:lnSpc>
              <a:spcBef>
                <a:spcPts val="600"/>
              </a:spcBef>
            </a:pPr>
            <a:r>
              <a:rPr lang="de-DE" sz="2700" dirty="0">
                <a:solidFill>
                  <a:prstClr val="black"/>
                </a:solidFill>
                <a:latin typeface="LMU CompatilFact" panose="02000500060000020003" pitchFamily="2" charset="0"/>
              </a:rPr>
              <a:t>fehlende Seitenangabe bei wörtlichen Zitaten</a:t>
            </a:r>
          </a:p>
          <a:p>
            <a:pPr lvl="0">
              <a:lnSpc>
                <a:spcPct val="120000"/>
              </a:lnSpc>
              <a:spcBef>
                <a:spcPts val="600"/>
              </a:spcBef>
            </a:pPr>
            <a:r>
              <a:rPr lang="de-DE" sz="2700" dirty="0">
                <a:solidFill>
                  <a:prstClr val="black"/>
                </a:solidFill>
                <a:latin typeface="LMU CompatilFact" panose="02000500060000020003" pitchFamily="2" charset="0"/>
              </a:rPr>
              <a:t>Seitenangabe bei indirekten Zitaten </a:t>
            </a:r>
          </a:p>
          <a:p>
            <a:pPr lvl="0">
              <a:lnSpc>
                <a:spcPct val="120000"/>
              </a:lnSpc>
              <a:spcBef>
                <a:spcPts val="600"/>
              </a:spcBef>
            </a:pPr>
            <a:r>
              <a:rPr lang="de-DE" sz="2700" dirty="0">
                <a:solidFill>
                  <a:prstClr val="black"/>
                </a:solidFill>
                <a:latin typeface="LMU CompatilFact" panose="02000500060000020003" pitchFamily="2" charset="0"/>
              </a:rPr>
              <a:t>vor der Seitenzahl „Seite“ schreiben</a:t>
            </a:r>
          </a:p>
          <a:p>
            <a:pPr lvl="0">
              <a:lnSpc>
                <a:spcPct val="120000"/>
              </a:lnSpc>
              <a:spcBef>
                <a:spcPts val="600"/>
              </a:spcBef>
            </a:pPr>
            <a:r>
              <a:rPr lang="de-DE" sz="2700" dirty="0">
                <a:solidFill>
                  <a:prstClr val="black"/>
                </a:solidFill>
                <a:latin typeface="LMU CompatilFact" panose="02000500060000020003" pitchFamily="2" charset="0"/>
              </a:rPr>
              <a:t>Quellenverweise als Fußnoten</a:t>
            </a:r>
          </a:p>
          <a:p>
            <a:pPr lvl="0">
              <a:lnSpc>
                <a:spcPct val="120000"/>
              </a:lnSpc>
              <a:spcBef>
                <a:spcPts val="600"/>
              </a:spcBef>
            </a:pPr>
            <a:r>
              <a:rPr lang="de-DE" sz="2700" dirty="0">
                <a:solidFill>
                  <a:prstClr val="black"/>
                </a:solidFill>
                <a:latin typeface="LMU CompatilFact" panose="02000500060000020003" pitchFamily="2" charset="0"/>
              </a:rPr>
              <a:t>„vgl.“, „z.B.“ werden nicht verwendet</a:t>
            </a:r>
          </a:p>
          <a:p>
            <a:pPr lvl="0">
              <a:lnSpc>
                <a:spcPct val="120000"/>
              </a:lnSpc>
              <a:spcBef>
                <a:spcPts val="600"/>
              </a:spcBef>
            </a:pPr>
            <a:r>
              <a:rPr lang="de-DE" sz="2700" dirty="0">
                <a:solidFill>
                  <a:prstClr val="black"/>
                </a:solidFill>
                <a:latin typeface="LMU CompatilFact" panose="02000500060000020003" pitchFamily="2" charset="0"/>
              </a:rPr>
              <a:t>„a.a.O.“ oder „ebd.“ wenn auf vorangegangene Quelle verwiesen wird (Quelle wird wiederholt!)</a:t>
            </a:r>
          </a:p>
          <a:p>
            <a:pPr lvl="0">
              <a:lnSpc>
                <a:spcPct val="120000"/>
              </a:lnSpc>
              <a:spcBef>
                <a:spcPts val="600"/>
              </a:spcBef>
            </a:pPr>
            <a:r>
              <a:rPr lang="de-DE" sz="2700" dirty="0">
                <a:solidFill>
                  <a:prstClr val="black"/>
                </a:solidFill>
                <a:latin typeface="LMU CompatilFact" panose="02000500060000020003" pitchFamily="2" charset="0"/>
              </a:rPr>
              <a:t>Nennung aller Autoren statt „et al.“</a:t>
            </a:r>
          </a:p>
        </p:txBody>
      </p:sp>
      <p:pic>
        <p:nvPicPr>
          <p:cNvPr id="8" name="Sound aufgezeichnet">
            <a:hlinkClick r:id="" action="ppaction://media"/>
            <a:extLst>
              <a:ext uri="{FF2B5EF4-FFF2-40B4-BE49-F238E27FC236}">
                <a16:creationId xmlns:a16="http://schemas.microsoft.com/office/drawing/2014/main" id="{838248E1-51DA-427D-AFA5-9EF1317C5E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4953" y="136525"/>
            <a:ext cx="609600" cy="609600"/>
          </a:xfrm>
          <a:prstGeom prst="rect">
            <a:avLst/>
          </a:prstGeom>
        </p:spPr>
      </p:pic>
    </p:spTree>
    <p:extLst>
      <p:ext uri="{BB962C8B-B14F-4D97-AF65-F5344CB8AC3E}">
        <p14:creationId xmlns:p14="http://schemas.microsoft.com/office/powerpoint/2010/main" val="4469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D68CEC2-623A-5248-A252-32730BC64A88}"/>
              </a:ext>
            </a:extLst>
          </p:cNvPr>
          <p:cNvSpPr>
            <a:spLocks noGrp="1"/>
          </p:cNvSpPr>
          <p:nvPr>
            <p:ph type="body" sz="quarter" idx="13"/>
          </p:nvPr>
        </p:nvSpPr>
        <p:spPr>
          <a:xfrm>
            <a:off x="446397" y="1493973"/>
            <a:ext cx="8656506" cy="4947923"/>
          </a:xfrm>
        </p:spPr>
        <p:txBody>
          <a:bodyPr>
            <a:normAutofit/>
          </a:bodyPr>
          <a:lstStyle/>
          <a:p>
            <a:pPr marL="514350" indent="-514350">
              <a:lnSpc>
                <a:spcPct val="100000"/>
              </a:lnSpc>
              <a:spcBef>
                <a:spcPts val="1200"/>
              </a:spcBef>
              <a:buAutoNum type="arabicPeriod"/>
            </a:pPr>
            <a:r>
              <a:rPr lang="de-DE" sz="4000" dirty="0">
                <a:latin typeface="LMU CompatilFact" panose="02000500060000020003" pitchFamily="2" charset="0"/>
              </a:rPr>
              <a:t>Zitierstil</a:t>
            </a:r>
          </a:p>
          <a:p>
            <a:pPr marL="514350" indent="-514350">
              <a:lnSpc>
                <a:spcPct val="100000"/>
              </a:lnSpc>
              <a:spcBef>
                <a:spcPts val="1200"/>
              </a:spcBef>
              <a:buAutoNum type="arabicPeriod"/>
            </a:pPr>
            <a:r>
              <a:rPr lang="de-DE" sz="4000" dirty="0">
                <a:latin typeface="LMU CompatilFact" panose="02000500060000020003" pitchFamily="2" charset="0"/>
              </a:rPr>
              <a:t>Zitationsmethoden</a:t>
            </a:r>
          </a:p>
          <a:p>
            <a:pPr marL="514350" indent="-514350">
              <a:lnSpc>
                <a:spcPct val="100000"/>
              </a:lnSpc>
              <a:spcBef>
                <a:spcPts val="1200"/>
              </a:spcBef>
              <a:buAutoNum type="arabicPeriod"/>
            </a:pPr>
            <a:r>
              <a:rPr lang="de-DE" sz="4000" dirty="0">
                <a:latin typeface="LMU CompatilFact" panose="02000500060000020003" pitchFamily="2" charset="0"/>
              </a:rPr>
              <a:t>Zitierweisen</a:t>
            </a:r>
          </a:p>
          <a:p>
            <a:pPr marL="514350" indent="-514350">
              <a:lnSpc>
                <a:spcPct val="100000"/>
              </a:lnSpc>
              <a:spcBef>
                <a:spcPts val="1200"/>
              </a:spcBef>
              <a:buAutoNum type="arabicPeriod"/>
            </a:pPr>
            <a:r>
              <a:rPr lang="de-DE" sz="4000" dirty="0">
                <a:latin typeface="LMU CompatilFact" panose="02000500060000020003" pitchFamily="2" charset="0"/>
              </a:rPr>
              <a:t>Häufige Fehler</a:t>
            </a:r>
          </a:p>
          <a:p>
            <a:pPr marL="514350" indent="-514350">
              <a:lnSpc>
                <a:spcPct val="100000"/>
              </a:lnSpc>
              <a:spcBef>
                <a:spcPts val="1200"/>
              </a:spcBef>
              <a:buAutoNum type="arabicPeriod"/>
            </a:pPr>
            <a:r>
              <a:rPr lang="de-DE" sz="4000" dirty="0">
                <a:solidFill>
                  <a:srgbClr val="C00000"/>
                </a:solidFill>
                <a:latin typeface="LMU CompatilFact" panose="02000500060000020003" pitchFamily="2" charset="0"/>
              </a:rPr>
              <a:t>Literaturverzeichnis</a:t>
            </a:r>
          </a:p>
          <a:p>
            <a:pPr marL="514350" indent="-514350">
              <a:lnSpc>
                <a:spcPct val="100000"/>
              </a:lnSpc>
              <a:spcBef>
                <a:spcPts val="1200"/>
              </a:spcBef>
              <a:buAutoNum type="arabicPeriod"/>
            </a:pPr>
            <a:r>
              <a:rPr lang="de-DE" sz="4000" dirty="0">
                <a:latin typeface="LMU CompatilFact" panose="02000500060000020003" pitchFamily="2" charset="0"/>
              </a:rPr>
              <a:t>Übung</a:t>
            </a:r>
          </a:p>
        </p:txBody>
      </p:sp>
    </p:spTree>
    <p:extLst>
      <p:ext uri="{BB962C8B-B14F-4D97-AF65-F5344CB8AC3E}">
        <p14:creationId xmlns:p14="http://schemas.microsoft.com/office/powerpoint/2010/main" val="4131024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29608D11-5F76-4CD4-B32F-0C792F1EC5A6}"/>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Struktur des Literaturverzeichnisses</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7" name="Rechteck 6">
            <a:extLst>
              <a:ext uri="{FF2B5EF4-FFF2-40B4-BE49-F238E27FC236}">
                <a16:creationId xmlns:a16="http://schemas.microsoft.com/office/drawing/2014/main" id="{F289C124-27AF-413A-B790-933C63526F55}"/>
              </a:ext>
            </a:extLst>
          </p:cNvPr>
          <p:cNvSpPr/>
          <p:nvPr/>
        </p:nvSpPr>
        <p:spPr>
          <a:xfrm>
            <a:off x="442801" y="1245002"/>
            <a:ext cx="4467866" cy="4632037"/>
          </a:xfrm>
          <a:prstGeom prst="rect">
            <a:avLst/>
          </a:prstGeom>
        </p:spPr>
        <p:txBody>
          <a:bodyPr wrap="square">
            <a:spAutoFit/>
          </a:bodyPr>
          <a:lstStyle/>
          <a:p>
            <a:pPr marL="342900" lvl="0" indent="-342900" defTabSz="449263" fontAlgn="base">
              <a:spcBef>
                <a:spcPts val="12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alphabetisch nach Nachnamen des Erstautoren angelegt</a:t>
            </a:r>
          </a:p>
          <a:p>
            <a:pPr marL="342900" lvl="0" indent="-342900" defTabSz="449263" fontAlgn="base">
              <a:spcBef>
                <a:spcPts val="12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keine Trennung von Primär- und Sekundärliteratur oder Internetquellen etc. </a:t>
            </a:r>
          </a:p>
          <a:p>
            <a:pPr marL="342900" lvl="0" indent="-342900" defTabSz="449263" fontAlgn="base">
              <a:spcBef>
                <a:spcPts val="12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im Literaturverzeichnis werden alle (und nur die) Publikationen gelistet, auf die im Text verwiesen wird</a:t>
            </a: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lvl="0">
              <a:defRPr/>
            </a:pPr>
            <a:r>
              <a:rPr lang="de-DE" sz="2500" dirty="0">
                <a:solidFill>
                  <a:srgbClr val="00883A"/>
                </a:solidFill>
              </a:rPr>
              <a:t> 5. Literaturverzeichnis</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pic>
        <p:nvPicPr>
          <p:cNvPr id="9" name="Sound aufgezeichnet">
            <a:hlinkClick r:id="" action="ppaction://media"/>
            <a:extLst>
              <a:ext uri="{FF2B5EF4-FFF2-40B4-BE49-F238E27FC236}">
                <a16:creationId xmlns:a16="http://schemas.microsoft.com/office/drawing/2014/main" id="{9A068960-3D4A-41DD-869A-7434CB2EBD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9519" y="214496"/>
            <a:ext cx="609600" cy="609600"/>
          </a:xfrm>
          <a:prstGeom prst="rect">
            <a:avLst/>
          </a:prstGeom>
        </p:spPr>
      </p:pic>
      <p:pic>
        <p:nvPicPr>
          <p:cNvPr id="3" name="Grafik 2">
            <a:extLst>
              <a:ext uri="{FF2B5EF4-FFF2-40B4-BE49-F238E27FC236}">
                <a16:creationId xmlns:a16="http://schemas.microsoft.com/office/drawing/2014/main" id="{A36D6336-07F5-4965-BA65-929D46DBE4EA}"/>
              </a:ext>
            </a:extLst>
          </p:cNvPr>
          <p:cNvPicPr>
            <a:picLocks noChangeAspect="1"/>
          </p:cNvPicPr>
          <p:nvPr/>
        </p:nvPicPr>
        <p:blipFill>
          <a:blip r:embed="rId6"/>
          <a:stretch>
            <a:fillRect/>
          </a:stretch>
        </p:blipFill>
        <p:spPr>
          <a:xfrm>
            <a:off x="5416063" y="1306609"/>
            <a:ext cx="6238256" cy="5017462"/>
          </a:xfrm>
          <a:prstGeom prst="rect">
            <a:avLst/>
          </a:prstGeom>
        </p:spPr>
      </p:pic>
    </p:spTree>
    <p:extLst>
      <p:ext uri="{BB962C8B-B14F-4D97-AF65-F5344CB8AC3E}">
        <p14:creationId xmlns:p14="http://schemas.microsoft.com/office/powerpoint/2010/main" val="260955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15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29608D11-5F76-4CD4-B32F-0C792F1EC5A6}"/>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Struktur des Literaturverzeichnisses</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7" name="Rechteck 6">
            <a:extLst>
              <a:ext uri="{FF2B5EF4-FFF2-40B4-BE49-F238E27FC236}">
                <a16:creationId xmlns:a16="http://schemas.microsoft.com/office/drawing/2014/main" id="{F289C124-27AF-413A-B790-933C63526F55}"/>
              </a:ext>
            </a:extLst>
          </p:cNvPr>
          <p:cNvSpPr/>
          <p:nvPr/>
        </p:nvSpPr>
        <p:spPr>
          <a:xfrm>
            <a:off x="442801" y="1245002"/>
            <a:ext cx="11427466" cy="5170646"/>
          </a:xfrm>
          <a:prstGeom prst="rect">
            <a:avLst/>
          </a:prstGeom>
        </p:spPr>
        <p:txBody>
          <a:bodyPr wrap="square">
            <a:spAutoFit/>
          </a:bodyPr>
          <a:lstStyle/>
          <a:p>
            <a:pPr marL="342900" lvl="0" indent="-342900" defTabSz="449263" fontAlgn="base">
              <a:spcBef>
                <a:spcPts val="12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Mehrere Veröffentlichungen eines Autors aus demselben Jahr werden alphabetisch sortiert und durch nachgestellten Buchstaben unterschieden</a:t>
            </a:r>
            <a:br>
              <a:rPr lang="de-DE" altLang="de-DE" sz="2500" dirty="0">
                <a:solidFill>
                  <a:srgbClr val="000000"/>
                </a:solidFill>
                <a:latin typeface="LMU CompatilFact" panose="02000500060000020003" pitchFamily="2" charset="0"/>
                <a:cs typeface="Arial" charset="0"/>
                <a:sym typeface="Wingdings" panose="05000000000000000000" pitchFamily="2" charset="2"/>
              </a:rPr>
            </a:br>
            <a:r>
              <a:rPr lang="de-DE" altLang="de-DE" sz="2500" dirty="0">
                <a:solidFill>
                  <a:srgbClr val="000000"/>
                </a:solidFill>
                <a:latin typeface="LMU CompatilFact" panose="02000500060000020003" pitchFamily="2" charset="0"/>
                <a:cs typeface="Arial" charset="0"/>
                <a:sym typeface="Wingdings" panose="05000000000000000000" pitchFamily="2" charset="2"/>
              </a:rPr>
              <a:t>z.B. Müller, A. (2013a). Titel…; Müller, A. (2013b). Titel…</a:t>
            </a:r>
          </a:p>
          <a:p>
            <a:pPr marL="342900" lvl="0" indent="-342900" defTabSz="449263" fontAlgn="base">
              <a:spcBef>
                <a:spcPts val="12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nur notwendig, wenn die Autoren der beiden Veröffentlichungen tatsächlich identisch sind </a:t>
            </a:r>
          </a:p>
          <a:p>
            <a:pPr marL="342900" lvl="0" indent="-342900" defTabSz="449263" fontAlgn="base">
              <a:spcBef>
                <a:spcPts val="1200"/>
              </a:spcBef>
              <a:spcAft>
                <a:spcPct val="0"/>
              </a:spcAft>
              <a:buFont typeface="Arial" panose="020B0604020202020204" pitchFamily="34" charset="0"/>
              <a:buChar char="•"/>
              <a:defRPr/>
            </a:pPr>
            <a:r>
              <a:rPr lang="de-DE" altLang="de-DE" sz="2500" b="1" dirty="0">
                <a:solidFill>
                  <a:srgbClr val="000000"/>
                </a:solidFill>
                <a:latin typeface="LMU CompatilFact" panose="02000500060000020003" pitchFamily="2" charset="0"/>
                <a:cs typeface="Arial" charset="0"/>
                <a:sym typeface="Wingdings" panose="05000000000000000000" pitchFamily="2" charset="2"/>
              </a:rPr>
              <a:t>WICHTIG: </a:t>
            </a:r>
            <a:r>
              <a:rPr lang="de-DE" altLang="de-DE" sz="2500" dirty="0">
                <a:solidFill>
                  <a:srgbClr val="000000"/>
                </a:solidFill>
                <a:latin typeface="LMU CompatilFact" panose="02000500060000020003" pitchFamily="2" charset="0"/>
                <a:cs typeface="Arial" charset="0"/>
                <a:sym typeface="Wingdings" panose="05000000000000000000" pitchFamily="2" charset="2"/>
              </a:rPr>
              <a:t>Bei der Zitation im Text müssen die nachgestellten Buchstaben auch angegeben sein, da nur so gewährleistet ist, dass die im Text genannten Quellen eindeutig einer Publikation im Literaturverzeichnis zugeordnet werden können.</a:t>
            </a:r>
          </a:p>
          <a:p>
            <a:pPr marL="342900" lvl="0" indent="-342900" defTabSz="449263" fontAlgn="base">
              <a:spcBef>
                <a:spcPts val="12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Im Literaturverzeichnis  werden - anders als beim Quellenverweis - immer alle Autoren der Publikation benannt. Nur bei Publikationen mit mehr als 20 Autoren werden lediglich die ersten 19 und der letzte benannt. </a:t>
            </a:r>
            <a:endParaRPr kumimoji="0" lang="de-DE" altLang="de-DE" sz="2500" b="0" i="0" u="none" strike="noStrike" kern="1200" cap="none" spc="0" normalizeH="0" baseline="0" noProof="0" dirty="0">
              <a:ln>
                <a:noFill/>
              </a:ln>
              <a:solidFill>
                <a:srgbClr val="000000"/>
              </a:solidFill>
              <a:effectLst/>
              <a:uLnTx/>
              <a:uFillTx/>
              <a:latin typeface="LMU CompatilFact" panose="02000500060000020003" pitchFamily="2" charset="0"/>
              <a:ea typeface="+mn-ea"/>
              <a:cs typeface="Arial" charset="0"/>
              <a:sym typeface="Wingdings" panose="05000000000000000000" pitchFamily="2" charset="2"/>
            </a:endParaRP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5. Literaturverzeichnis</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pic>
        <p:nvPicPr>
          <p:cNvPr id="8" name="Sound aufgezeichnet">
            <a:hlinkClick r:id="" action="ppaction://media"/>
            <a:extLst>
              <a:ext uri="{FF2B5EF4-FFF2-40B4-BE49-F238E27FC236}">
                <a16:creationId xmlns:a16="http://schemas.microsoft.com/office/drawing/2014/main" id="{E7B55259-02FA-4B60-93C2-F0EA67109F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89090" y="207738"/>
            <a:ext cx="681177" cy="681177"/>
          </a:xfrm>
          <a:prstGeom prst="rect">
            <a:avLst/>
          </a:prstGeom>
        </p:spPr>
      </p:pic>
      <p:pic>
        <p:nvPicPr>
          <p:cNvPr id="10" name="Sound aufgezeichnet">
            <a:hlinkClick r:id="" action="ppaction://media"/>
            <a:extLst>
              <a:ext uri="{FF2B5EF4-FFF2-40B4-BE49-F238E27FC236}">
                <a16:creationId xmlns:a16="http://schemas.microsoft.com/office/drawing/2014/main" id="{65FC6C38-1F17-4718-9939-A64C1B305DE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68768" y="6046503"/>
            <a:ext cx="622926" cy="622926"/>
          </a:xfrm>
          <a:prstGeom prst="rect">
            <a:avLst/>
          </a:prstGeom>
        </p:spPr>
      </p:pic>
    </p:spTree>
    <p:extLst>
      <p:ext uri="{BB962C8B-B14F-4D97-AF65-F5344CB8AC3E}">
        <p14:creationId xmlns:p14="http://schemas.microsoft.com/office/powerpoint/2010/main" val="117205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9597"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89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audio>
              <p:cMediaNode vol="80000">
                <p:cTn id="28"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D68CEC2-623A-5248-A252-32730BC64A88}"/>
              </a:ext>
            </a:extLst>
          </p:cNvPr>
          <p:cNvSpPr>
            <a:spLocks noGrp="1"/>
          </p:cNvSpPr>
          <p:nvPr>
            <p:ph type="body" sz="quarter" idx="13"/>
          </p:nvPr>
        </p:nvSpPr>
        <p:spPr>
          <a:xfrm>
            <a:off x="446397" y="1493973"/>
            <a:ext cx="8656506" cy="4947923"/>
          </a:xfrm>
        </p:spPr>
        <p:txBody>
          <a:bodyPr>
            <a:normAutofit/>
          </a:bodyPr>
          <a:lstStyle/>
          <a:p>
            <a:pPr marL="514350" indent="-514350">
              <a:lnSpc>
                <a:spcPct val="100000"/>
              </a:lnSpc>
              <a:spcBef>
                <a:spcPts val="1200"/>
              </a:spcBef>
              <a:buAutoNum type="arabicPeriod"/>
            </a:pPr>
            <a:r>
              <a:rPr lang="de-DE" sz="4000" dirty="0">
                <a:solidFill>
                  <a:srgbClr val="C00000"/>
                </a:solidFill>
                <a:latin typeface="LMU CompatilFact" panose="02000500060000020003" pitchFamily="2" charset="0"/>
              </a:rPr>
              <a:t>Zitierstil</a:t>
            </a:r>
          </a:p>
          <a:p>
            <a:pPr marL="514350" indent="-514350">
              <a:lnSpc>
                <a:spcPct val="100000"/>
              </a:lnSpc>
              <a:spcBef>
                <a:spcPts val="1200"/>
              </a:spcBef>
              <a:buAutoNum type="arabicPeriod"/>
            </a:pPr>
            <a:r>
              <a:rPr lang="de-DE" sz="4000" dirty="0">
                <a:latin typeface="LMU CompatilFact" panose="02000500060000020003" pitchFamily="2" charset="0"/>
              </a:rPr>
              <a:t>Zitationsmethoden</a:t>
            </a:r>
          </a:p>
          <a:p>
            <a:pPr marL="514350" indent="-514350">
              <a:lnSpc>
                <a:spcPct val="100000"/>
              </a:lnSpc>
              <a:spcBef>
                <a:spcPts val="1200"/>
              </a:spcBef>
              <a:buAutoNum type="arabicPeriod"/>
            </a:pPr>
            <a:r>
              <a:rPr lang="de-DE" sz="4000" dirty="0">
                <a:latin typeface="LMU CompatilFact" panose="02000500060000020003" pitchFamily="2" charset="0"/>
              </a:rPr>
              <a:t>Zitierweisen</a:t>
            </a:r>
          </a:p>
          <a:p>
            <a:pPr marL="514350" indent="-514350">
              <a:lnSpc>
                <a:spcPct val="100000"/>
              </a:lnSpc>
              <a:spcBef>
                <a:spcPts val="1200"/>
              </a:spcBef>
              <a:buAutoNum type="arabicPeriod"/>
            </a:pPr>
            <a:r>
              <a:rPr lang="de-DE" sz="4000" dirty="0">
                <a:latin typeface="LMU CompatilFact" panose="02000500060000020003" pitchFamily="2" charset="0"/>
              </a:rPr>
              <a:t>Häufige Fehler</a:t>
            </a:r>
          </a:p>
          <a:p>
            <a:pPr marL="514350" indent="-514350">
              <a:lnSpc>
                <a:spcPct val="100000"/>
              </a:lnSpc>
              <a:spcBef>
                <a:spcPts val="1200"/>
              </a:spcBef>
              <a:buAutoNum type="arabicPeriod"/>
            </a:pPr>
            <a:r>
              <a:rPr lang="de-DE" sz="4000" dirty="0">
                <a:latin typeface="LMU CompatilFact" panose="02000500060000020003" pitchFamily="2" charset="0"/>
              </a:rPr>
              <a:t>Literaturverzeichnis</a:t>
            </a:r>
          </a:p>
          <a:p>
            <a:pPr marL="514350" indent="-514350">
              <a:lnSpc>
                <a:spcPct val="100000"/>
              </a:lnSpc>
              <a:spcBef>
                <a:spcPts val="1200"/>
              </a:spcBef>
              <a:buAutoNum type="arabicPeriod"/>
            </a:pPr>
            <a:r>
              <a:rPr lang="de-DE" sz="4000" dirty="0">
                <a:latin typeface="LMU CompatilFact" panose="02000500060000020003" pitchFamily="2" charset="0"/>
              </a:rPr>
              <a:t>Übung</a:t>
            </a:r>
          </a:p>
        </p:txBody>
      </p:sp>
    </p:spTree>
    <p:extLst>
      <p:ext uri="{BB962C8B-B14F-4D97-AF65-F5344CB8AC3E}">
        <p14:creationId xmlns:p14="http://schemas.microsoft.com/office/powerpoint/2010/main" val="2057230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29608D11-5F76-4CD4-B32F-0C792F1EC5A6}"/>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Buch/Monographie</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7" name="Rechteck 6">
            <a:extLst>
              <a:ext uri="{FF2B5EF4-FFF2-40B4-BE49-F238E27FC236}">
                <a16:creationId xmlns:a16="http://schemas.microsoft.com/office/drawing/2014/main" id="{F289C124-27AF-413A-B790-933C63526F55}"/>
              </a:ext>
            </a:extLst>
          </p:cNvPr>
          <p:cNvSpPr/>
          <p:nvPr/>
        </p:nvSpPr>
        <p:spPr>
          <a:xfrm>
            <a:off x="442801" y="1245002"/>
            <a:ext cx="5653199" cy="5016758"/>
          </a:xfrm>
          <a:prstGeom prst="rect">
            <a:avLst/>
          </a:prstGeom>
        </p:spPr>
        <p:txBody>
          <a:bodyPr wrap="square">
            <a:spAutoFit/>
          </a:bodyPr>
          <a:lstStyle/>
          <a:p>
            <a:pPr marL="342900" lvl="0" indent="-342900" defTabSz="449263" fontAlgn="base">
              <a:spcBef>
                <a:spcPts val="1200"/>
              </a:spcBef>
              <a:spcAft>
                <a:spcPct val="0"/>
              </a:spcAft>
              <a:buFont typeface="Arial" panose="020B0604020202020204" pitchFamily="34" charset="0"/>
              <a:buChar char="•"/>
              <a:defRPr/>
            </a:pPr>
            <a:r>
              <a:rPr lang="de-DE" altLang="de-DE" sz="2500" b="1" dirty="0">
                <a:solidFill>
                  <a:srgbClr val="000000"/>
                </a:solidFill>
                <a:latin typeface="LMU CompatilFact" panose="02000500060000020003" pitchFamily="2" charset="0"/>
                <a:cs typeface="Arial" charset="0"/>
                <a:sym typeface="Wingdings" panose="05000000000000000000" pitchFamily="2" charset="2"/>
              </a:rPr>
              <a:t>Abstrakt: </a:t>
            </a:r>
            <a:r>
              <a:rPr lang="de-DE" altLang="de-DE" sz="2500" dirty="0">
                <a:solidFill>
                  <a:srgbClr val="000000"/>
                </a:solidFill>
                <a:latin typeface="LMU CompatilFact" panose="02000500060000020003" pitchFamily="2" charset="0"/>
                <a:cs typeface="Arial" charset="0"/>
                <a:sym typeface="Wingdings" panose="05000000000000000000" pitchFamily="2" charset="2"/>
              </a:rPr>
              <a:t>Autor, A., Autor, B., &amp; Autor C. (Erscheinungsjahr in Klammern). </a:t>
            </a:r>
            <a:br>
              <a:rPr lang="de-DE" altLang="de-DE" sz="2500" dirty="0">
                <a:solidFill>
                  <a:srgbClr val="000000"/>
                </a:solidFill>
                <a:latin typeface="LMU CompatilFact" panose="02000500060000020003" pitchFamily="2" charset="0"/>
                <a:cs typeface="Arial" charset="0"/>
                <a:sym typeface="Wingdings" panose="05000000000000000000" pitchFamily="2" charset="2"/>
              </a:rPr>
            </a:br>
            <a:r>
              <a:rPr lang="de-DE" altLang="de-DE" sz="2500" dirty="0">
                <a:solidFill>
                  <a:srgbClr val="000000"/>
                </a:solidFill>
                <a:latin typeface="LMU CompatilFact" panose="02000500060000020003" pitchFamily="2" charset="0"/>
                <a:cs typeface="Arial" charset="0"/>
                <a:sym typeface="Wingdings" panose="05000000000000000000" pitchFamily="2" charset="2"/>
              </a:rPr>
              <a:t>Vollständiger Titel. ggf. Angabe der Auflage. Verlag. </a:t>
            </a:r>
          </a:p>
          <a:p>
            <a:pPr marL="342900" lvl="0" indent="-342900" defTabSz="449263" fontAlgn="base">
              <a:spcBef>
                <a:spcPts val="1200"/>
              </a:spcBef>
              <a:spcAft>
                <a:spcPct val="0"/>
              </a:spcAft>
              <a:buFont typeface="Arial" panose="020B0604020202020204" pitchFamily="34" charset="0"/>
              <a:buChar char="•"/>
              <a:defRPr/>
            </a:pPr>
            <a:r>
              <a:rPr lang="de-DE" altLang="de-DE" sz="2500" b="1" dirty="0">
                <a:solidFill>
                  <a:srgbClr val="000000"/>
                </a:solidFill>
                <a:latin typeface="LMU CompatilFact" panose="02000500060000020003" pitchFamily="2" charset="0"/>
                <a:cs typeface="Arial" charset="0"/>
                <a:sym typeface="Wingdings" panose="05000000000000000000" pitchFamily="2" charset="2"/>
              </a:rPr>
              <a:t>Beispiel: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Klicpera</a:t>
            </a:r>
            <a:r>
              <a:rPr lang="de-DE" altLang="de-DE" sz="2500" dirty="0">
                <a:solidFill>
                  <a:srgbClr val="000000"/>
                </a:solidFill>
                <a:latin typeface="LMU CompatilFact" panose="02000500060000020003" pitchFamily="2" charset="0"/>
                <a:cs typeface="Arial" charset="0"/>
                <a:sym typeface="Wingdings" panose="05000000000000000000" pitchFamily="2" charset="2"/>
              </a:rPr>
              <a:t>, C., Schabmann, A., Gasteiger-</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Klicpera</a:t>
            </a:r>
            <a:r>
              <a:rPr lang="de-DE" altLang="de-DE" sz="2500" dirty="0">
                <a:solidFill>
                  <a:srgbClr val="000000"/>
                </a:solidFill>
                <a:latin typeface="LMU CompatilFact" panose="02000500060000020003" pitchFamily="2" charset="0"/>
                <a:cs typeface="Arial" charset="0"/>
                <a:sym typeface="Wingdings" panose="05000000000000000000" pitchFamily="2" charset="2"/>
              </a:rPr>
              <a:t>. B., &amp; Schmidt, B. (2017). Legasthenie. 5. Auflage. Reinhardt Verlag.</a:t>
            </a:r>
          </a:p>
          <a:p>
            <a:pPr marL="342900" lvl="0" indent="-342900" defTabSz="449263" fontAlgn="base">
              <a:spcBef>
                <a:spcPts val="1200"/>
              </a:spcBef>
              <a:spcAft>
                <a:spcPct val="0"/>
              </a:spcAft>
              <a:buFont typeface="Arial" panose="020B0604020202020204" pitchFamily="34" charset="0"/>
              <a:buChar char="•"/>
              <a:defRPr/>
            </a:pPr>
            <a:r>
              <a:rPr lang="de-DE" altLang="de-DE" sz="2500" b="1" dirty="0">
                <a:solidFill>
                  <a:srgbClr val="000000"/>
                </a:solidFill>
                <a:latin typeface="LMU CompatilFact" panose="02000500060000020003" pitchFamily="2" charset="0"/>
                <a:cs typeface="Arial" charset="0"/>
                <a:sym typeface="Wingdings" panose="05000000000000000000" pitchFamily="2" charset="2"/>
              </a:rPr>
              <a:t>häufige Fehler: </a:t>
            </a:r>
            <a:r>
              <a:rPr lang="de-DE" altLang="de-DE" sz="2500" dirty="0">
                <a:solidFill>
                  <a:srgbClr val="000000"/>
                </a:solidFill>
                <a:latin typeface="LMU CompatilFact" panose="02000500060000020003" pitchFamily="2" charset="0"/>
                <a:cs typeface="Arial" charset="0"/>
                <a:sym typeface="Wingdings" panose="05000000000000000000" pitchFamily="2" charset="2"/>
              </a:rPr>
              <a:t>Semikolon statt Komma; Doppelpunkt statt Punkt vor der Nennung des Titels</a:t>
            </a: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5. Literaturverzeichnis</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pic>
        <p:nvPicPr>
          <p:cNvPr id="9" name="Grafik 8">
            <a:extLst>
              <a:ext uri="{FF2B5EF4-FFF2-40B4-BE49-F238E27FC236}">
                <a16:creationId xmlns:a16="http://schemas.microsoft.com/office/drawing/2014/main" id="{3BBD82EF-B27D-4A59-B4C5-FA058880F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4312" y="1245002"/>
            <a:ext cx="3135288" cy="4482833"/>
          </a:xfrm>
          <a:prstGeom prst="rect">
            <a:avLst/>
          </a:prstGeom>
        </p:spPr>
      </p:pic>
      <p:pic>
        <p:nvPicPr>
          <p:cNvPr id="11" name="Sound aufgezeichnet">
            <a:hlinkClick r:id="" action="ppaction://media"/>
            <a:extLst>
              <a:ext uri="{FF2B5EF4-FFF2-40B4-BE49-F238E27FC236}">
                <a16:creationId xmlns:a16="http://schemas.microsoft.com/office/drawing/2014/main" id="{020F2BC2-F7D2-40D6-B5B3-CAC0193F0C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6992" y="134737"/>
            <a:ext cx="720080" cy="720080"/>
          </a:xfrm>
          <a:prstGeom prst="rect">
            <a:avLst/>
          </a:prstGeom>
        </p:spPr>
      </p:pic>
    </p:spTree>
    <p:extLst>
      <p:ext uri="{BB962C8B-B14F-4D97-AF65-F5344CB8AC3E}">
        <p14:creationId xmlns:p14="http://schemas.microsoft.com/office/powerpoint/2010/main" val="39111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592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29608D11-5F76-4CD4-B32F-0C792F1EC5A6}"/>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Beitrag in einem Herausgeberwerk</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7" name="Rechteck 6">
            <a:extLst>
              <a:ext uri="{FF2B5EF4-FFF2-40B4-BE49-F238E27FC236}">
                <a16:creationId xmlns:a16="http://schemas.microsoft.com/office/drawing/2014/main" id="{F289C124-27AF-413A-B790-933C63526F55}"/>
              </a:ext>
            </a:extLst>
          </p:cNvPr>
          <p:cNvSpPr/>
          <p:nvPr/>
        </p:nvSpPr>
        <p:spPr>
          <a:xfrm>
            <a:off x="442801" y="1245002"/>
            <a:ext cx="6432132" cy="5247590"/>
          </a:xfrm>
          <a:prstGeom prst="rect">
            <a:avLst/>
          </a:prstGeom>
        </p:spPr>
        <p:txBody>
          <a:bodyPr wrap="square">
            <a:spAutoFit/>
          </a:bodyPr>
          <a:lstStyle/>
          <a:p>
            <a:pPr marL="342900" lvl="0" indent="-342900" defTabSz="449263" fontAlgn="base">
              <a:spcBef>
                <a:spcPts val="1200"/>
              </a:spcBef>
              <a:spcAft>
                <a:spcPct val="0"/>
              </a:spcAft>
              <a:buFont typeface="Arial" panose="020B0604020202020204" pitchFamily="34" charset="0"/>
              <a:buChar char="•"/>
              <a:defRPr/>
            </a:pPr>
            <a:r>
              <a:rPr lang="de-DE" altLang="de-DE" sz="2500" b="1" dirty="0">
                <a:solidFill>
                  <a:srgbClr val="000000"/>
                </a:solidFill>
                <a:latin typeface="LMU CompatilFact" panose="02000500060000020003" pitchFamily="2" charset="0"/>
                <a:cs typeface="Arial" charset="0"/>
                <a:sym typeface="Wingdings" panose="05000000000000000000" pitchFamily="2" charset="2"/>
              </a:rPr>
              <a:t>Abstrakt: </a:t>
            </a:r>
            <a:r>
              <a:rPr lang="de-DE" altLang="de-DE" sz="2500" dirty="0">
                <a:solidFill>
                  <a:srgbClr val="000000"/>
                </a:solidFill>
                <a:latin typeface="LMU CompatilFact" panose="02000500060000020003" pitchFamily="2" charset="0"/>
                <a:cs typeface="Arial" charset="0"/>
                <a:sym typeface="Wingdings" panose="05000000000000000000" pitchFamily="2" charset="2"/>
              </a:rPr>
              <a:t>Autor, A., Autor, B., &amp; Autor, C. (Erscheinungsjahr). Vollständiger Titel des Buchbeitrags. In A. Herausgeber, B. Herausgeber (Hrsg.), Titel des Buches (Seitenangabe). Verlag.</a:t>
            </a:r>
          </a:p>
          <a:p>
            <a:pPr marL="342900" lvl="0" indent="-342900" defTabSz="449263" fontAlgn="base">
              <a:spcBef>
                <a:spcPts val="1200"/>
              </a:spcBef>
              <a:spcAft>
                <a:spcPct val="0"/>
              </a:spcAft>
              <a:buFont typeface="Arial" panose="020B0604020202020204" pitchFamily="34" charset="0"/>
              <a:buChar char="•"/>
              <a:defRPr/>
            </a:pPr>
            <a:r>
              <a:rPr lang="de-DE" altLang="de-DE" sz="2500" b="1" dirty="0">
                <a:solidFill>
                  <a:srgbClr val="000000"/>
                </a:solidFill>
                <a:latin typeface="LMU CompatilFact" panose="02000500060000020003" pitchFamily="2" charset="0"/>
                <a:cs typeface="Arial" charset="0"/>
                <a:sym typeface="Wingdings" panose="05000000000000000000" pitchFamily="2" charset="2"/>
              </a:rPr>
              <a:t>Beispiel: </a:t>
            </a:r>
            <a:r>
              <a:rPr lang="de-DE" altLang="de-DE" sz="2500" dirty="0">
                <a:solidFill>
                  <a:srgbClr val="000000"/>
                </a:solidFill>
                <a:latin typeface="LMU CompatilFact" panose="02000500060000020003" pitchFamily="2" charset="0"/>
                <a:cs typeface="Arial" charset="0"/>
                <a:sym typeface="Wingdings" panose="05000000000000000000" pitchFamily="2" charset="2"/>
              </a:rPr>
              <a:t>Kramer, </a:t>
            </a:r>
            <a:r>
              <a:rPr lang="de-DE" altLang="de-DE" sz="2500" dirty="0">
                <a:solidFill>
                  <a:schemeClr val="tx2"/>
                </a:solidFill>
                <a:latin typeface="LMU CompatilFact" panose="02000500060000020003" pitchFamily="2" charset="0"/>
                <a:cs typeface="Arial" charset="0"/>
                <a:sym typeface="Wingdings" panose="05000000000000000000" pitchFamily="2" charset="2"/>
              </a:rPr>
              <a:t>J.</a:t>
            </a:r>
            <a:r>
              <a:rPr lang="de-DE" altLang="de-DE" sz="2500" b="1" dirty="0">
                <a:solidFill>
                  <a:schemeClr val="tx2"/>
                </a:solidFill>
                <a:latin typeface="LMU CompatilFact" panose="02000500060000020003" pitchFamily="2" charset="0"/>
                <a:cs typeface="Arial" charset="0"/>
                <a:sym typeface="Wingdings" panose="05000000000000000000" pitchFamily="2" charset="2"/>
              </a:rPr>
              <a:t>,</a:t>
            </a:r>
            <a:r>
              <a:rPr lang="de-DE" altLang="de-DE" sz="2500" dirty="0">
                <a:solidFill>
                  <a:schemeClr val="tx2"/>
                </a:solidFill>
                <a:latin typeface="LMU CompatilFact" panose="02000500060000020003" pitchFamily="2" charset="0"/>
                <a:cs typeface="Arial" charset="0"/>
                <a:sym typeface="Wingdings" panose="05000000000000000000" pitchFamily="2" charset="2"/>
              </a:rPr>
              <a:t> &amp; </a:t>
            </a:r>
            <a:r>
              <a:rPr lang="de-DE" altLang="de-DE" sz="2500" dirty="0" err="1">
                <a:solidFill>
                  <a:schemeClr val="tx2"/>
                </a:solidFill>
                <a:latin typeface="LMU CompatilFact" panose="02000500060000020003" pitchFamily="2" charset="0"/>
                <a:cs typeface="Arial" charset="0"/>
                <a:sym typeface="Wingdings" panose="05000000000000000000" pitchFamily="2" charset="2"/>
              </a:rPr>
              <a:t>Lukschyk</a:t>
            </a:r>
            <a:r>
              <a:rPr lang="de-DE" altLang="de-DE" sz="2500" dirty="0">
                <a:solidFill>
                  <a:schemeClr val="tx2"/>
                </a:solidFill>
                <a:latin typeface="LMU CompatilFact" panose="02000500060000020003" pitchFamily="2" charset="0"/>
                <a:cs typeface="Arial" charset="0"/>
                <a:sym typeface="Wingdings" panose="05000000000000000000" pitchFamily="2" charset="2"/>
              </a:rPr>
              <a:t>, J. (2017). Selektiver </a:t>
            </a:r>
            <a:r>
              <a:rPr lang="de-DE" altLang="de-DE" sz="2500" dirty="0" err="1">
                <a:solidFill>
                  <a:schemeClr val="tx2"/>
                </a:solidFill>
                <a:latin typeface="LMU CompatilFact" panose="02000500060000020003" pitchFamily="2" charset="0"/>
                <a:cs typeface="Arial" charset="0"/>
                <a:sym typeface="Wingdings" panose="05000000000000000000" pitchFamily="2" charset="2"/>
              </a:rPr>
              <a:t>Mutismus</a:t>
            </a:r>
            <a:r>
              <a:rPr lang="de-DE" altLang="de-DE" sz="2500" dirty="0">
                <a:solidFill>
                  <a:schemeClr val="tx2"/>
                </a:solidFill>
                <a:latin typeface="LMU CompatilFact" panose="02000500060000020003" pitchFamily="2" charset="0"/>
                <a:cs typeface="Arial" charset="0"/>
                <a:sym typeface="Wingdings" panose="05000000000000000000" pitchFamily="2" charset="2"/>
              </a:rPr>
              <a:t>. In </a:t>
            </a:r>
            <a:r>
              <a:rPr lang="de-DE" altLang="de-DE" sz="2500" dirty="0">
                <a:solidFill>
                  <a:srgbClr val="000000"/>
                </a:solidFill>
                <a:latin typeface="LMU CompatilFact" panose="02000500060000020003" pitchFamily="2" charset="0"/>
                <a:cs typeface="Arial" charset="0"/>
                <a:sym typeface="Wingdings" panose="05000000000000000000" pitchFamily="2" charset="2"/>
              </a:rPr>
              <a:t>M.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Grohnfeldt</a:t>
            </a:r>
            <a:r>
              <a:rPr lang="de-DE" altLang="de-DE" sz="2500" dirty="0">
                <a:solidFill>
                  <a:srgbClr val="000000"/>
                </a:solidFill>
                <a:latin typeface="LMU CompatilFact" panose="02000500060000020003" pitchFamily="2" charset="0"/>
                <a:cs typeface="Arial" charset="0"/>
                <a:sym typeface="Wingdings" panose="05000000000000000000" pitchFamily="2" charset="2"/>
              </a:rPr>
              <a:t> (Hrsg.), Kompendium der akademischen Sprachtherapie und Logopädie. Band 3. Sprachentwicklungsstörungen, Redeflussstörungen,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Rhinophonien</a:t>
            </a:r>
            <a:r>
              <a:rPr lang="de-DE" altLang="de-DE" sz="2500" dirty="0">
                <a:solidFill>
                  <a:srgbClr val="000000"/>
                </a:solidFill>
                <a:latin typeface="LMU CompatilFact" panose="02000500060000020003" pitchFamily="2" charset="0"/>
                <a:cs typeface="Arial" charset="0"/>
                <a:sym typeface="Wingdings" panose="05000000000000000000" pitchFamily="2" charset="2"/>
              </a:rPr>
              <a:t> (S. 254-272). Kohlhammer Verlag.</a:t>
            </a: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5. Literaturverzeichnis</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pic>
        <p:nvPicPr>
          <p:cNvPr id="8" name="Grafik 7">
            <a:extLst>
              <a:ext uri="{FF2B5EF4-FFF2-40B4-BE49-F238E27FC236}">
                <a16:creationId xmlns:a16="http://schemas.microsoft.com/office/drawing/2014/main" id="{52332D05-B218-4745-9F15-8E18E2CBA710}"/>
              </a:ext>
            </a:extLst>
          </p:cNvPr>
          <p:cNvPicPr>
            <a:picLocks noChangeAspect="1"/>
          </p:cNvPicPr>
          <p:nvPr/>
        </p:nvPicPr>
        <p:blipFill>
          <a:blip r:embed="rId5"/>
          <a:stretch>
            <a:fillRect/>
          </a:stretch>
        </p:blipFill>
        <p:spPr>
          <a:xfrm>
            <a:off x="7992533" y="287644"/>
            <a:ext cx="2638946" cy="3703990"/>
          </a:xfrm>
          <a:prstGeom prst="rect">
            <a:avLst/>
          </a:prstGeom>
        </p:spPr>
      </p:pic>
      <p:pic>
        <p:nvPicPr>
          <p:cNvPr id="10" name="Grafik 9">
            <a:extLst>
              <a:ext uri="{FF2B5EF4-FFF2-40B4-BE49-F238E27FC236}">
                <a16:creationId xmlns:a16="http://schemas.microsoft.com/office/drawing/2014/main" id="{C4C4F77E-3044-4E6D-99AD-87ED64FAB711}"/>
              </a:ext>
            </a:extLst>
          </p:cNvPr>
          <p:cNvPicPr>
            <a:picLocks noChangeAspect="1"/>
          </p:cNvPicPr>
          <p:nvPr/>
        </p:nvPicPr>
        <p:blipFill>
          <a:blip r:embed="rId6"/>
          <a:stretch>
            <a:fillRect/>
          </a:stretch>
        </p:blipFill>
        <p:spPr>
          <a:xfrm>
            <a:off x="6415333" y="4225979"/>
            <a:ext cx="5776667" cy="2344377"/>
          </a:xfrm>
          <a:prstGeom prst="rect">
            <a:avLst/>
          </a:prstGeom>
        </p:spPr>
      </p:pic>
      <p:pic>
        <p:nvPicPr>
          <p:cNvPr id="12" name="Sound aufgezeichnet">
            <a:hlinkClick r:id="" action="ppaction://media"/>
            <a:extLst>
              <a:ext uri="{FF2B5EF4-FFF2-40B4-BE49-F238E27FC236}">
                <a16:creationId xmlns:a16="http://schemas.microsoft.com/office/drawing/2014/main" id="{CD2B250E-C248-40F1-9D6C-FA200F2DB8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0380" y="2116791"/>
            <a:ext cx="618699" cy="618699"/>
          </a:xfrm>
          <a:prstGeom prst="rect">
            <a:avLst/>
          </a:prstGeom>
        </p:spPr>
      </p:pic>
    </p:spTree>
    <p:extLst>
      <p:ext uri="{BB962C8B-B14F-4D97-AF65-F5344CB8AC3E}">
        <p14:creationId xmlns:p14="http://schemas.microsoft.com/office/powerpoint/2010/main" val="394372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042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29608D11-5F76-4CD4-B32F-0C792F1EC5A6}"/>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Beitrag in einem Herausgeberwerk</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7" name="Rechteck 6">
            <a:extLst>
              <a:ext uri="{FF2B5EF4-FFF2-40B4-BE49-F238E27FC236}">
                <a16:creationId xmlns:a16="http://schemas.microsoft.com/office/drawing/2014/main" id="{F289C124-27AF-413A-B790-933C63526F55}"/>
              </a:ext>
            </a:extLst>
          </p:cNvPr>
          <p:cNvSpPr/>
          <p:nvPr/>
        </p:nvSpPr>
        <p:spPr>
          <a:xfrm>
            <a:off x="442800" y="1245002"/>
            <a:ext cx="7211067" cy="4939814"/>
          </a:xfrm>
          <a:prstGeom prst="rect">
            <a:avLst/>
          </a:prstGeom>
        </p:spPr>
        <p:txBody>
          <a:bodyPr wrap="square">
            <a:spAutoFit/>
          </a:bodyPr>
          <a:lstStyle/>
          <a:p>
            <a:pPr marL="342900" lvl="0" indent="-342900" defTabSz="449263" fontAlgn="base">
              <a:spcBef>
                <a:spcPts val="1200"/>
              </a:spcBef>
              <a:spcAft>
                <a:spcPct val="0"/>
              </a:spcAft>
              <a:buFont typeface="Arial" panose="020B0604020202020204" pitchFamily="34" charset="0"/>
              <a:buChar char="•"/>
              <a:defRPr/>
            </a:pPr>
            <a:r>
              <a:rPr lang="de-DE" altLang="de-DE" sz="2500" b="1" dirty="0">
                <a:solidFill>
                  <a:srgbClr val="000000"/>
                </a:solidFill>
                <a:latin typeface="LMU CompatilFact" panose="02000500060000020003" pitchFamily="2" charset="0"/>
                <a:cs typeface="Arial" charset="0"/>
                <a:sym typeface="Wingdings" panose="05000000000000000000" pitchFamily="2" charset="2"/>
              </a:rPr>
              <a:t>häufiger Fehler: </a:t>
            </a:r>
            <a:r>
              <a:rPr lang="de-DE" altLang="de-DE" sz="2500" dirty="0">
                <a:solidFill>
                  <a:srgbClr val="000000"/>
                </a:solidFill>
                <a:latin typeface="LMU CompatilFact" panose="02000500060000020003" pitchFamily="2" charset="0"/>
                <a:cs typeface="Arial" charset="0"/>
                <a:sym typeface="Wingdings" panose="05000000000000000000" pitchFamily="2" charset="2"/>
              </a:rPr>
              <a:t>im Text wird auf die Herausgeber (das Herausgeberwerk) und nicht auf den Buchbeitrag verwiesen</a:t>
            </a:r>
          </a:p>
          <a:p>
            <a:pPr marL="342900" lvl="0" indent="-342900" defTabSz="449263" fontAlgn="base">
              <a:spcBef>
                <a:spcPts val="12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Wichtig: Nach „In“ folgt kein Satzzeichen</a:t>
            </a:r>
          </a:p>
          <a:p>
            <a:pPr marL="342900" lvl="0" indent="-342900" defTabSz="449263" fontAlgn="base">
              <a:spcBef>
                <a:spcPts val="12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Beachten Sie: Beim Herausgeber wird zuerst der Vorname und dann der Nachname genannt</a:t>
            </a:r>
          </a:p>
          <a:p>
            <a:pPr marL="342900" lvl="0" indent="-342900" defTabSz="449263" fontAlgn="base">
              <a:spcBef>
                <a:spcPts val="12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Wichtig: Seitenangaben vor dem Verlagsnamen in Klammern</a:t>
            </a:r>
          </a:p>
          <a:p>
            <a:pPr marL="342900" lvl="0" indent="-342900" defTabSz="449263" fontAlgn="base">
              <a:spcBef>
                <a:spcPts val="12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Wichtig: Nach (Hrsg.) kommt ein Komma und kein Punkt</a:t>
            </a: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5. Literaturverzeichnis</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pic>
        <p:nvPicPr>
          <p:cNvPr id="9" name="Sound aufgezeichnet">
            <a:hlinkClick r:id="" action="ppaction://media"/>
            <a:extLst>
              <a:ext uri="{FF2B5EF4-FFF2-40B4-BE49-F238E27FC236}">
                <a16:creationId xmlns:a16="http://schemas.microsoft.com/office/drawing/2014/main" id="{B2D94164-3537-410C-A9FA-A0A9A668BE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4458" y="315116"/>
            <a:ext cx="609600" cy="609600"/>
          </a:xfrm>
          <a:prstGeom prst="rect">
            <a:avLst/>
          </a:prstGeom>
        </p:spPr>
      </p:pic>
      <p:pic>
        <p:nvPicPr>
          <p:cNvPr id="11" name="Grafik 10">
            <a:extLst>
              <a:ext uri="{FF2B5EF4-FFF2-40B4-BE49-F238E27FC236}">
                <a16:creationId xmlns:a16="http://schemas.microsoft.com/office/drawing/2014/main" id="{36E3E18F-6CCD-4134-9D6D-76B6B1ECF4E5}"/>
              </a:ext>
            </a:extLst>
          </p:cNvPr>
          <p:cNvPicPr>
            <a:picLocks noChangeAspect="1"/>
          </p:cNvPicPr>
          <p:nvPr/>
        </p:nvPicPr>
        <p:blipFill>
          <a:blip r:embed="rId6"/>
          <a:stretch>
            <a:fillRect/>
          </a:stretch>
        </p:blipFill>
        <p:spPr>
          <a:xfrm>
            <a:off x="8775112" y="1674056"/>
            <a:ext cx="2638946" cy="3703990"/>
          </a:xfrm>
          <a:prstGeom prst="rect">
            <a:avLst/>
          </a:prstGeom>
        </p:spPr>
      </p:pic>
    </p:spTree>
    <p:extLst>
      <p:ext uri="{BB962C8B-B14F-4D97-AF65-F5344CB8AC3E}">
        <p14:creationId xmlns:p14="http://schemas.microsoft.com/office/powerpoint/2010/main" val="355555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94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29608D11-5F76-4CD4-B32F-0C792F1EC5A6}"/>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Zeitschriftenartikel</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7" name="Rechteck 6">
            <a:extLst>
              <a:ext uri="{FF2B5EF4-FFF2-40B4-BE49-F238E27FC236}">
                <a16:creationId xmlns:a16="http://schemas.microsoft.com/office/drawing/2014/main" id="{F289C124-27AF-413A-B790-933C63526F55}"/>
              </a:ext>
            </a:extLst>
          </p:cNvPr>
          <p:cNvSpPr/>
          <p:nvPr/>
        </p:nvSpPr>
        <p:spPr>
          <a:xfrm>
            <a:off x="442800" y="1245002"/>
            <a:ext cx="11054933" cy="2554545"/>
          </a:xfrm>
          <a:prstGeom prst="rect">
            <a:avLst/>
          </a:prstGeom>
        </p:spPr>
        <p:txBody>
          <a:bodyPr wrap="square">
            <a:spAutoFit/>
          </a:bodyPr>
          <a:lstStyle/>
          <a:p>
            <a:pPr marL="342900" lvl="0" indent="-342900" defTabSz="449263" fontAlgn="base">
              <a:spcBef>
                <a:spcPts val="1200"/>
              </a:spcBef>
              <a:spcAft>
                <a:spcPct val="0"/>
              </a:spcAft>
              <a:buFont typeface="Arial" panose="020B0604020202020204" pitchFamily="34" charset="0"/>
              <a:buChar char="•"/>
              <a:defRPr/>
            </a:pPr>
            <a:r>
              <a:rPr lang="de-DE" altLang="de-DE" sz="2500" b="1" dirty="0">
                <a:solidFill>
                  <a:srgbClr val="000000"/>
                </a:solidFill>
                <a:latin typeface="LMU CompatilFact" panose="02000500060000020003" pitchFamily="2" charset="0"/>
                <a:cs typeface="Arial" charset="0"/>
                <a:sym typeface="Wingdings" panose="05000000000000000000" pitchFamily="2" charset="2"/>
              </a:rPr>
              <a:t>Abstrakt: </a:t>
            </a:r>
            <a:r>
              <a:rPr lang="de-DE" altLang="de-DE" sz="2500" dirty="0">
                <a:solidFill>
                  <a:srgbClr val="000000"/>
                </a:solidFill>
                <a:latin typeface="LMU CompatilFact" panose="02000500060000020003" pitchFamily="2" charset="0"/>
                <a:cs typeface="Arial" charset="0"/>
                <a:sym typeface="Wingdings" panose="05000000000000000000" pitchFamily="2" charset="2"/>
              </a:rPr>
              <a:t>Autor, A., Autor, B., &amp; Autor, C. (Erscheinungsjahr). Vollständiger Titel des Artikels. Titel der Zeitschrift, Volume(Heftnummer), Seitenzahl. </a:t>
            </a:r>
          </a:p>
          <a:p>
            <a:pPr marL="342900" lvl="0" indent="-342900" defTabSz="449263" fontAlgn="base">
              <a:spcBef>
                <a:spcPts val="1200"/>
              </a:spcBef>
              <a:spcAft>
                <a:spcPct val="0"/>
              </a:spcAft>
              <a:buFont typeface="Arial" panose="020B0604020202020204" pitchFamily="34" charset="0"/>
              <a:buChar char="•"/>
              <a:defRPr/>
            </a:pPr>
            <a:r>
              <a:rPr lang="de-DE" altLang="de-DE" sz="2500" b="1" dirty="0">
                <a:solidFill>
                  <a:srgbClr val="000000"/>
                </a:solidFill>
                <a:latin typeface="LMU CompatilFact" panose="02000500060000020003" pitchFamily="2" charset="0"/>
                <a:cs typeface="Arial" charset="0"/>
                <a:sym typeface="Wingdings" panose="05000000000000000000" pitchFamily="2" charset="2"/>
              </a:rPr>
              <a:t>Beispiel: </a:t>
            </a:r>
            <a:r>
              <a:rPr lang="de-DE" altLang="de-DE" sz="2500" dirty="0">
                <a:solidFill>
                  <a:srgbClr val="000000"/>
                </a:solidFill>
                <a:latin typeface="LMU CompatilFact" panose="02000500060000020003" pitchFamily="2" charset="0"/>
                <a:cs typeface="Arial" charset="0"/>
                <a:sym typeface="Wingdings" panose="05000000000000000000" pitchFamily="2" charset="2"/>
              </a:rPr>
              <a:t>Kirby, J.R., Pfeiffer, S., &amp;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Parilla</a:t>
            </a:r>
            <a:r>
              <a:rPr lang="de-DE" altLang="de-DE" sz="2500" dirty="0">
                <a:solidFill>
                  <a:srgbClr val="000000"/>
                </a:solidFill>
                <a:latin typeface="LMU CompatilFact" panose="02000500060000020003" pitchFamily="2" charset="0"/>
                <a:cs typeface="Arial" charset="0"/>
                <a:sym typeface="Wingdings" panose="05000000000000000000" pitchFamily="2" charset="2"/>
              </a:rPr>
              <a:t>, R. (2003).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Naming</a:t>
            </a:r>
            <a:r>
              <a:rPr lang="de-DE" altLang="de-DE" sz="2500" dirty="0">
                <a:solidFill>
                  <a:srgbClr val="000000"/>
                </a:solidFill>
                <a:latin typeface="LMU CompatilFact" panose="02000500060000020003" pitchFamily="2" charset="0"/>
                <a:cs typeface="Arial" charset="0"/>
                <a:sym typeface="Wingdings" panose="05000000000000000000" pitchFamily="2" charset="2"/>
              </a:rPr>
              <a:t>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speed</a:t>
            </a:r>
            <a:r>
              <a:rPr lang="de-DE" altLang="de-DE" sz="2500" dirty="0">
                <a:solidFill>
                  <a:srgbClr val="000000"/>
                </a:solidFill>
                <a:latin typeface="LMU CompatilFact" panose="02000500060000020003" pitchFamily="2" charset="0"/>
                <a:cs typeface="Arial" charset="0"/>
                <a:sym typeface="Wingdings" panose="05000000000000000000" pitchFamily="2" charset="2"/>
              </a:rPr>
              <a:t> and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phonological</a:t>
            </a:r>
            <a:r>
              <a:rPr lang="de-DE" altLang="de-DE" sz="2500" dirty="0">
                <a:solidFill>
                  <a:srgbClr val="000000"/>
                </a:solidFill>
                <a:latin typeface="LMU CompatilFact" panose="02000500060000020003" pitchFamily="2" charset="0"/>
                <a:cs typeface="Arial" charset="0"/>
                <a:sym typeface="Wingdings" panose="05000000000000000000" pitchFamily="2" charset="2"/>
              </a:rPr>
              <a:t>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awareness</a:t>
            </a:r>
            <a:r>
              <a:rPr lang="de-DE" altLang="de-DE" sz="2500" dirty="0">
                <a:solidFill>
                  <a:srgbClr val="000000"/>
                </a:solidFill>
                <a:latin typeface="LMU CompatilFact" panose="02000500060000020003" pitchFamily="2" charset="0"/>
                <a:cs typeface="Arial" charset="0"/>
                <a:sym typeface="Wingdings" panose="05000000000000000000" pitchFamily="2" charset="2"/>
              </a:rPr>
              <a:t>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as</a:t>
            </a:r>
            <a:r>
              <a:rPr lang="de-DE" altLang="de-DE" sz="2500" dirty="0">
                <a:solidFill>
                  <a:srgbClr val="000000"/>
                </a:solidFill>
                <a:latin typeface="LMU CompatilFact" panose="02000500060000020003" pitchFamily="2" charset="0"/>
                <a:cs typeface="Arial" charset="0"/>
                <a:sym typeface="Wingdings" panose="05000000000000000000" pitchFamily="2" charset="2"/>
              </a:rPr>
              <a:t>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predictors</a:t>
            </a:r>
            <a:r>
              <a:rPr lang="de-DE" altLang="de-DE" sz="2500" dirty="0">
                <a:solidFill>
                  <a:srgbClr val="000000"/>
                </a:solidFill>
                <a:latin typeface="LMU CompatilFact" panose="02000500060000020003" pitchFamily="2" charset="0"/>
                <a:cs typeface="Arial" charset="0"/>
                <a:sym typeface="Wingdings" panose="05000000000000000000" pitchFamily="2" charset="2"/>
              </a:rPr>
              <a:t>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of</a:t>
            </a:r>
            <a:r>
              <a:rPr lang="de-DE" altLang="de-DE" sz="2500" dirty="0">
                <a:solidFill>
                  <a:srgbClr val="000000"/>
                </a:solidFill>
                <a:latin typeface="LMU CompatilFact" panose="02000500060000020003" pitchFamily="2" charset="0"/>
                <a:cs typeface="Arial" charset="0"/>
                <a:sym typeface="Wingdings" panose="05000000000000000000" pitchFamily="2" charset="2"/>
              </a:rPr>
              <a:t> Reading Development. Journal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of</a:t>
            </a:r>
            <a:r>
              <a:rPr lang="de-DE" altLang="de-DE" sz="2500" dirty="0">
                <a:solidFill>
                  <a:srgbClr val="000000"/>
                </a:solidFill>
                <a:latin typeface="LMU CompatilFact" panose="02000500060000020003" pitchFamily="2" charset="0"/>
                <a:cs typeface="Arial" charset="0"/>
                <a:sym typeface="Wingdings" panose="05000000000000000000" pitchFamily="2" charset="2"/>
              </a:rPr>
              <a:t> Educational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Psychology</a:t>
            </a:r>
            <a:r>
              <a:rPr lang="de-DE" altLang="de-DE" sz="2500" dirty="0">
                <a:solidFill>
                  <a:srgbClr val="000000"/>
                </a:solidFill>
                <a:latin typeface="LMU CompatilFact" panose="02000500060000020003" pitchFamily="2" charset="0"/>
                <a:cs typeface="Arial" charset="0"/>
                <a:sym typeface="Wingdings" panose="05000000000000000000" pitchFamily="2" charset="2"/>
              </a:rPr>
              <a:t>, 95(4), 453-464.</a:t>
            </a: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5. Literaturverzeichnis</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pic>
        <p:nvPicPr>
          <p:cNvPr id="8" name="Grafik 7">
            <a:extLst>
              <a:ext uri="{FF2B5EF4-FFF2-40B4-BE49-F238E27FC236}">
                <a16:creationId xmlns:a16="http://schemas.microsoft.com/office/drawing/2014/main" id="{CD787A0E-4BF3-4331-811F-08CF9C42F4D0}"/>
              </a:ext>
            </a:extLst>
          </p:cNvPr>
          <p:cNvPicPr>
            <a:picLocks noChangeAspect="1"/>
          </p:cNvPicPr>
          <p:nvPr/>
        </p:nvPicPr>
        <p:blipFill>
          <a:blip r:embed="rId5"/>
          <a:stretch>
            <a:fillRect/>
          </a:stretch>
        </p:blipFill>
        <p:spPr>
          <a:xfrm>
            <a:off x="2138468" y="4084270"/>
            <a:ext cx="7345561" cy="2554545"/>
          </a:xfrm>
          <a:prstGeom prst="rect">
            <a:avLst/>
          </a:prstGeom>
        </p:spPr>
      </p:pic>
      <p:pic>
        <p:nvPicPr>
          <p:cNvPr id="10" name="Sound aufgezeichnet">
            <a:hlinkClick r:id="" action="ppaction://media"/>
            <a:extLst>
              <a:ext uri="{FF2B5EF4-FFF2-40B4-BE49-F238E27FC236}">
                <a16:creationId xmlns:a16="http://schemas.microsoft.com/office/drawing/2014/main" id="{FA22061A-50EB-4AEA-8B54-8F026B8DD7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9007" y="242020"/>
            <a:ext cx="720080" cy="720080"/>
          </a:xfrm>
          <a:prstGeom prst="rect">
            <a:avLst/>
          </a:prstGeom>
        </p:spPr>
      </p:pic>
    </p:spTree>
    <p:extLst>
      <p:ext uri="{BB962C8B-B14F-4D97-AF65-F5344CB8AC3E}">
        <p14:creationId xmlns:p14="http://schemas.microsoft.com/office/powerpoint/2010/main" val="399742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76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29608D11-5F76-4CD4-B32F-0C792F1EC5A6}"/>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Zeitschriftenartikel</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7" name="Rechteck 6">
            <a:extLst>
              <a:ext uri="{FF2B5EF4-FFF2-40B4-BE49-F238E27FC236}">
                <a16:creationId xmlns:a16="http://schemas.microsoft.com/office/drawing/2014/main" id="{F289C124-27AF-413A-B790-933C63526F55}"/>
              </a:ext>
            </a:extLst>
          </p:cNvPr>
          <p:cNvSpPr/>
          <p:nvPr/>
        </p:nvSpPr>
        <p:spPr>
          <a:xfrm>
            <a:off x="442800" y="1245002"/>
            <a:ext cx="11054933" cy="3093154"/>
          </a:xfrm>
          <a:prstGeom prst="rect">
            <a:avLst/>
          </a:prstGeom>
        </p:spPr>
        <p:txBody>
          <a:bodyPr wrap="square">
            <a:spAutoFit/>
          </a:bodyPr>
          <a:lstStyle/>
          <a:p>
            <a:pPr marL="342900" lvl="0" indent="-342900" defTabSz="449263" fontAlgn="base">
              <a:spcBef>
                <a:spcPts val="1200"/>
              </a:spcBef>
              <a:spcAft>
                <a:spcPct val="0"/>
              </a:spcAft>
              <a:buFont typeface="Arial" panose="020B0604020202020204" pitchFamily="34" charset="0"/>
              <a:buChar char="•"/>
              <a:defRPr/>
            </a:pPr>
            <a:r>
              <a:rPr lang="de-DE" altLang="de-DE" sz="2500" b="1" dirty="0">
                <a:solidFill>
                  <a:srgbClr val="000000"/>
                </a:solidFill>
                <a:latin typeface="LMU CompatilFact" panose="02000500060000020003" pitchFamily="2" charset="0"/>
                <a:cs typeface="Arial" charset="0"/>
                <a:sym typeface="Wingdings" panose="05000000000000000000" pitchFamily="2" charset="2"/>
              </a:rPr>
              <a:t>häufige Fehler: </a:t>
            </a:r>
            <a:r>
              <a:rPr lang="de-DE" altLang="de-DE" sz="2500" dirty="0">
                <a:solidFill>
                  <a:srgbClr val="000000"/>
                </a:solidFill>
                <a:latin typeface="LMU CompatilFact" panose="02000500060000020003" pitchFamily="2" charset="0"/>
                <a:cs typeface="Arial" charset="0"/>
                <a:sym typeface="Wingdings" panose="05000000000000000000" pitchFamily="2" charset="2"/>
              </a:rPr>
              <a:t>Vor dem Zeitschriftentitel wird ein „In:“ eingefügt</a:t>
            </a:r>
          </a:p>
          <a:p>
            <a:pPr marL="342900" lvl="0" indent="-342900" defTabSz="449263" fontAlgn="base">
              <a:spcBef>
                <a:spcPts val="12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Statt des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Volumes</a:t>
            </a:r>
            <a:r>
              <a:rPr lang="de-DE" altLang="de-DE" sz="2500" dirty="0">
                <a:solidFill>
                  <a:srgbClr val="000000"/>
                </a:solidFill>
                <a:latin typeface="LMU CompatilFact" panose="02000500060000020003" pitchFamily="2" charset="0"/>
                <a:cs typeface="Arial" charset="0"/>
                <a:sym typeface="Wingdings" panose="05000000000000000000" pitchFamily="2" charset="2"/>
              </a:rPr>
              <a:t> (Jahrgang) wird die Ausgabennummer des laufenden Jahres angegeben (Beispiel aus der vorangegangen Folie: Heft 4 des Jahres 2003 statt Jahrgang 95)</a:t>
            </a:r>
          </a:p>
          <a:p>
            <a:pPr marL="342900" lvl="0" indent="-342900" defTabSz="449263" fontAlgn="base">
              <a:spcBef>
                <a:spcPts val="1200"/>
              </a:spcBef>
              <a:spcAft>
                <a:spcPct val="0"/>
              </a:spcAft>
              <a:buFont typeface="Arial" panose="020B0604020202020204" pitchFamily="34" charset="0"/>
              <a:buChar char="•"/>
              <a:defRPr/>
            </a:pPr>
            <a:r>
              <a:rPr lang="de-DE" altLang="de-DE" sz="2500" dirty="0">
                <a:solidFill>
                  <a:srgbClr val="C00000"/>
                </a:solidFill>
                <a:latin typeface="LMU CompatilFact" panose="02000500060000020003" pitchFamily="2" charset="0"/>
                <a:cs typeface="Arial" charset="0"/>
                <a:sym typeface="Wingdings" panose="05000000000000000000" pitchFamily="2" charset="2"/>
              </a:rPr>
              <a:t>--&gt; falsche Angabe: </a:t>
            </a:r>
            <a:r>
              <a:rPr lang="de-DE" altLang="de-DE" sz="2500" dirty="0">
                <a:solidFill>
                  <a:srgbClr val="000000"/>
                </a:solidFill>
                <a:latin typeface="LMU CompatilFact" panose="02000500060000020003" pitchFamily="2" charset="0"/>
                <a:cs typeface="Arial" charset="0"/>
                <a:sym typeface="Wingdings" panose="05000000000000000000" pitchFamily="2" charset="2"/>
              </a:rPr>
              <a:t>Kirby, J.R., Pfeiffer, S., &amp;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Parilla</a:t>
            </a:r>
            <a:r>
              <a:rPr lang="de-DE" altLang="de-DE" sz="2500" dirty="0">
                <a:solidFill>
                  <a:srgbClr val="000000"/>
                </a:solidFill>
                <a:latin typeface="LMU CompatilFact" panose="02000500060000020003" pitchFamily="2" charset="0"/>
                <a:cs typeface="Arial" charset="0"/>
                <a:sym typeface="Wingdings" panose="05000000000000000000" pitchFamily="2" charset="2"/>
              </a:rPr>
              <a:t>, R. (2003).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Naming</a:t>
            </a:r>
            <a:r>
              <a:rPr lang="de-DE" altLang="de-DE" sz="2500" dirty="0">
                <a:solidFill>
                  <a:srgbClr val="000000"/>
                </a:solidFill>
                <a:latin typeface="LMU CompatilFact" panose="02000500060000020003" pitchFamily="2" charset="0"/>
                <a:cs typeface="Arial" charset="0"/>
                <a:sym typeface="Wingdings" panose="05000000000000000000" pitchFamily="2" charset="2"/>
              </a:rPr>
              <a:t>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speed</a:t>
            </a:r>
            <a:r>
              <a:rPr lang="de-DE" altLang="de-DE" sz="2500" dirty="0">
                <a:solidFill>
                  <a:srgbClr val="000000"/>
                </a:solidFill>
                <a:latin typeface="LMU CompatilFact" panose="02000500060000020003" pitchFamily="2" charset="0"/>
                <a:cs typeface="Arial" charset="0"/>
                <a:sym typeface="Wingdings" panose="05000000000000000000" pitchFamily="2" charset="2"/>
              </a:rPr>
              <a:t> and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phonological</a:t>
            </a:r>
            <a:r>
              <a:rPr lang="de-DE" altLang="de-DE" sz="2500" dirty="0">
                <a:solidFill>
                  <a:srgbClr val="000000"/>
                </a:solidFill>
                <a:latin typeface="LMU CompatilFact" panose="02000500060000020003" pitchFamily="2" charset="0"/>
                <a:cs typeface="Arial" charset="0"/>
                <a:sym typeface="Wingdings" panose="05000000000000000000" pitchFamily="2" charset="2"/>
              </a:rPr>
              <a:t>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awareness</a:t>
            </a:r>
            <a:r>
              <a:rPr lang="de-DE" altLang="de-DE" sz="2500" dirty="0">
                <a:solidFill>
                  <a:srgbClr val="000000"/>
                </a:solidFill>
                <a:latin typeface="LMU CompatilFact" panose="02000500060000020003" pitchFamily="2" charset="0"/>
                <a:cs typeface="Arial" charset="0"/>
                <a:sym typeface="Wingdings" panose="05000000000000000000" pitchFamily="2" charset="2"/>
              </a:rPr>
              <a:t>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as</a:t>
            </a:r>
            <a:r>
              <a:rPr lang="de-DE" altLang="de-DE" sz="2500" dirty="0">
                <a:solidFill>
                  <a:srgbClr val="000000"/>
                </a:solidFill>
                <a:latin typeface="LMU CompatilFact" panose="02000500060000020003" pitchFamily="2" charset="0"/>
                <a:cs typeface="Arial" charset="0"/>
                <a:sym typeface="Wingdings" panose="05000000000000000000" pitchFamily="2" charset="2"/>
              </a:rPr>
              <a:t>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predictors</a:t>
            </a:r>
            <a:r>
              <a:rPr lang="de-DE" altLang="de-DE" sz="2500" dirty="0">
                <a:solidFill>
                  <a:srgbClr val="000000"/>
                </a:solidFill>
                <a:latin typeface="LMU CompatilFact" panose="02000500060000020003" pitchFamily="2" charset="0"/>
                <a:cs typeface="Arial" charset="0"/>
                <a:sym typeface="Wingdings" panose="05000000000000000000" pitchFamily="2" charset="2"/>
              </a:rPr>
              <a:t>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of</a:t>
            </a:r>
            <a:r>
              <a:rPr lang="de-DE" altLang="de-DE" sz="2500" dirty="0">
                <a:solidFill>
                  <a:srgbClr val="000000"/>
                </a:solidFill>
                <a:latin typeface="LMU CompatilFact" panose="02000500060000020003" pitchFamily="2" charset="0"/>
                <a:cs typeface="Arial" charset="0"/>
                <a:sym typeface="Wingdings" panose="05000000000000000000" pitchFamily="2" charset="2"/>
              </a:rPr>
              <a:t> Reading Development. In: Journal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of</a:t>
            </a:r>
            <a:r>
              <a:rPr lang="de-DE" altLang="de-DE" sz="2500" dirty="0">
                <a:solidFill>
                  <a:srgbClr val="000000"/>
                </a:solidFill>
                <a:latin typeface="LMU CompatilFact" panose="02000500060000020003" pitchFamily="2" charset="0"/>
                <a:cs typeface="Arial" charset="0"/>
                <a:sym typeface="Wingdings" panose="05000000000000000000" pitchFamily="2" charset="2"/>
              </a:rPr>
              <a:t> Educational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Psychology</a:t>
            </a:r>
            <a:r>
              <a:rPr lang="de-DE" altLang="de-DE" sz="2500" dirty="0">
                <a:solidFill>
                  <a:srgbClr val="000000"/>
                </a:solidFill>
                <a:latin typeface="LMU CompatilFact" panose="02000500060000020003" pitchFamily="2" charset="0"/>
                <a:cs typeface="Arial" charset="0"/>
                <a:sym typeface="Wingdings" panose="05000000000000000000" pitchFamily="2" charset="2"/>
              </a:rPr>
              <a:t>, 2003(4), 453-464.</a:t>
            </a: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5. Literaturverzeichnis</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pic>
        <p:nvPicPr>
          <p:cNvPr id="8" name="Grafik 7">
            <a:extLst>
              <a:ext uri="{FF2B5EF4-FFF2-40B4-BE49-F238E27FC236}">
                <a16:creationId xmlns:a16="http://schemas.microsoft.com/office/drawing/2014/main" id="{CD787A0E-4BF3-4331-811F-08CF9C42F4D0}"/>
              </a:ext>
            </a:extLst>
          </p:cNvPr>
          <p:cNvPicPr>
            <a:picLocks noChangeAspect="1"/>
          </p:cNvPicPr>
          <p:nvPr/>
        </p:nvPicPr>
        <p:blipFill>
          <a:blip r:embed="rId5"/>
          <a:stretch>
            <a:fillRect/>
          </a:stretch>
        </p:blipFill>
        <p:spPr>
          <a:xfrm>
            <a:off x="2760133" y="4395435"/>
            <a:ext cx="6588430" cy="2291240"/>
          </a:xfrm>
          <a:prstGeom prst="rect">
            <a:avLst/>
          </a:prstGeom>
        </p:spPr>
      </p:pic>
      <p:pic>
        <p:nvPicPr>
          <p:cNvPr id="9" name="Sound aufgezeichnet">
            <a:hlinkClick r:id="" action="ppaction://media"/>
            <a:extLst>
              <a:ext uri="{FF2B5EF4-FFF2-40B4-BE49-F238E27FC236}">
                <a16:creationId xmlns:a16="http://schemas.microsoft.com/office/drawing/2014/main" id="{F01492B3-FEA2-44E0-8187-083678B110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5118" y="194785"/>
            <a:ext cx="603722" cy="603722"/>
          </a:xfrm>
          <a:prstGeom prst="rect">
            <a:avLst/>
          </a:prstGeom>
        </p:spPr>
      </p:pic>
    </p:spTree>
    <p:extLst>
      <p:ext uri="{BB962C8B-B14F-4D97-AF65-F5344CB8AC3E}">
        <p14:creationId xmlns:p14="http://schemas.microsoft.com/office/powerpoint/2010/main" val="37445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30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29608D11-5F76-4CD4-B32F-0C792F1EC5A6}"/>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Website</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7" name="Rechteck 6">
            <a:extLst>
              <a:ext uri="{FF2B5EF4-FFF2-40B4-BE49-F238E27FC236}">
                <a16:creationId xmlns:a16="http://schemas.microsoft.com/office/drawing/2014/main" id="{F289C124-27AF-413A-B790-933C63526F55}"/>
              </a:ext>
            </a:extLst>
          </p:cNvPr>
          <p:cNvSpPr/>
          <p:nvPr/>
        </p:nvSpPr>
        <p:spPr>
          <a:xfrm>
            <a:off x="442800" y="1245002"/>
            <a:ext cx="11054933" cy="5324535"/>
          </a:xfrm>
          <a:prstGeom prst="rect">
            <a:avLst/>
          </a:prstGeom>
        </p:spPr>
        <p:txBody>
          <a:bodyPr wrap="square">
            <a:spAutoFit/>
          </a:bodyPr>
          <a:lstStyle/>
          <a:p>
            <a:pPr marL="342900" lvl="0" indent="-342900" defTabSz="449263" fontAlgn="base">
              <a:spcBef>
                <a:spcPts val="12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unter folgender Adresse ist folgender Text zu finden, den Sie zitieren möchten:  </a:t>
            </a:r>
            <a:r>
              <a:rPr lang="de-DE" altLang="de-DE" sz="2500" dirty="0">
                <a:solidFill>
                  <a:srgbClr val="000000"/>
                </a:solidFill>
                <a:latin typeface="LMU CompatilFact" panose="02000500060000020003" pitchFamily="2" charset="0"/>
                <a:cs typeface="Arial" charset="0"/>
                <a:sym typeface="Wingdings" panose="05000000000000000000" pitchFamily="2" charset="2"/>
                <a:hlinkClick r:id="rId7"/>
              </a:rPr>
              <a:t>http://www.stottertherapieratgeber.de/allgemeines.html</a:t>
            </a:r>
            <a:endParaRPr lang="de-DE" altLang="de-DE" sz="2500" dirty="0">
              <a:solidFill>
                <a:srgbClr val="000000"/>
              </a:solidFill>
              <a:latin typeface="LMU CompatilFact" panose="02000500060000020003" pitchFamily="2" charset="0"/>
              <a:cs typeface="Arial" charset="0"/>
              <a:sym typeface="Wingdings" panose="05000000000000000000" pitchFamily="2" charset="2"/>
            </a:endParaRPr>
          </a:p>
          <a:p>
            <a:pPr marL="342900" lvl="0" indent="-342900" defTabSz="449263" fontAlgn="base">
              <a:spcBef>
                <a:spcPts val="12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„Angesichts dieser Begriffsproblematik ist wohl eher die Frage von Belang, was unter „Heilung von Stottern“ überhaupt zu verstehen ist?“</a:t>
            </a:r>
          </a:p>
          <a:p>
            <a:pPr marL="342900" lvl="0" indent="-342900" defTabSz="449263" fontAlgn="base">
              <a:spcBef>
                <a:spcPts val="1200"/>
              </a:spcBef>
              <a:spcAft>
                <a:spcPct val="0"/>
              </a:spcAft>
              <a:buFont typeface="Arial" panose="020B0604020202020204" pitchFamily="34" charset="0"/>
              <a:buChar char="•"/>
              <a:defRPr/>
            </a:pPr>
            <a:r>
              <a:rPr lang="de-DE" altLang="de-DE" sz="2500" b="1" dirty="0">
                <a:solidFill>
                  <a:srgbClr val="000000"/>
                </a:solidFill>
                <a:latin typeface="LMU CompatilFact" panose="02000500060000020003" pitchFamily="2" charset="0"/>
                <a:cs typeface="Arial" charset="0"/>
                <a:sym typeface="Wingdings" panose="05000000000000000000" pitchFamily="2" charset="2"/>
              </a:rPr>
              <a:t>Zitation im Text: </a:t>
            </a:r>
            <a:r>
              <a:rPr lang="de-DE" altLang="de-DE" sz="2500" dirty="0">
                <a:solidFill>
                  <a:srgbClr val="000000"/>
                </a:solidFill>
                <a:latin typeface="LMU CompatilFact" panose="02000500060000020003" pitchFamily="2" charset="0"/>
                <a:cs typeface="Arial" charset="0"/>
                <a:sym typeface="Wingdings" panose="05000000000000000000" pitchFamily="2" charset="2"/>
              </a:rPr>
              <a:t>„Angesichts dieser Begriffsproblematik ist wohl eher die Frage von Belang, was unter „Heilung von Stottern“ überhaupt zu verstehen ist“ (Scherer, 2013, Absatz 3).</a:t>
            </a:r>
          </a:p>
          <a:p>
            <a:pPr marL="342900" lvl="0" indent="-342900" defTabSz="449263" fontAlgn="base">
              <a:spcBef>
                <a:spcPts val="1200"/>
              </a:spcBef>
              <a:spcAft>
                <a:spcPct val="0"/>
              </a:spcAft>
              <a:buFont typeface="Arial" panose="020B0604020202020204" pitchFamily="34" charset="0"/>
              <a:buChar char="•"/>
              <a:defRPr/>
            </a:pPr>
            <a:r>
              <a:rPr lang="de-DE" altLang="de-DE" sz="2500" b="1" dirty="0">
                <a:solidFill>
                  <a:srgbClr val="000000"/>
                </a:solidFill>
                <a:latin typeface="LMU CompatilFact" panose="02000500060000020003" pitchFamily="2" charset="0"/>
                <a:cs typeface="Arial" charset="0"/>
                <a:sym typeface="Wingdings" panose="05000000000000000000" pitchFamily="2" charset="2"/>
              </a:rPr>
              <a:t>Aufnahme ins Literaturverzeichnis: </a:t>
            </a:r>
            <a:r>
              <a:rPr lang="de-DE" altLang="de-DE" sz="2500" dirty="0">
                <a:solidFill>
                  <a:srgbClr val="000000"/>
                </a:solidFill>
                <a:latin typeface="LMU CompatilFact" panose="02000500060000020003" pitchFamily="2" charset="0"/>
                <a:cs typeface="Arial" charset="0"/>
                <a:sym typeface="Wingdings" panose="05000000000000000000" pitchFamily="2" charset="2"/>
              </a:rPr>
              <a:t>Scherer, T.</a:t>
            </a:r>
            <a:br>
              <a:rPr lang="de-DE" altLang="de-DE" sz="2500" dirty="0">
                <a:solidFill>
                  <a:srgbClr val="000000"/>
                </a:solidFill>
                <a:latin typeface="LMU CompatilFact" panose="02000500060000020003" pitchFamily="2" charset="0"/>
                <a:cs typeface="Arial" charset="0"/>
                <a:sym typeface="Wingdings" panose="05000000000000000000" pitchFamily="2" charset="2"/>
              </a:rPr>
            </a:br>
            <a:r>
              <a:rPr lang="de-DE" altLang="de-DE" sz="2500" dirty="0">
                <a:solidFill>
                  <a:srgbClr val="000000"/>
                </a:solidFill>
                <a:latin typeface="LMU CompatilFact" panose="02000500060000020003" pitchFamily="2" charset="0"/>
                <a:cs typeface="Arial" charset="0"/>
                <a:sym typeface="Wingdings" panose="05000000000000000000" pitchFamily="2" charset="2"/>
              </a:rPr>
              <a:t> (2013).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Stottertherapieratgeber</a:t>
            </a:r>
            <a:r>
              <a:rPr lang="de-DE" altLang="de-DE" sz="2500" dirty="0">
                <a:solidFill>
                  <a:srgbClr val="000000"/>
                </a:solidFill>
                <a:latin typeface="LMU CompatilFact" panose="02000500060000020003" pitchFamily="2" charset="0"/>
                <a:cs typeface="Arial" charset="0"/>
                <a:sym typeface="Wingdings" panose="05000000000000000000" pitchFamily="2" charset="2"/>
              </a:rPr>
              <a:t>. Abgerufen </a:t>
            </a:r>
            <a:br>
              <a:rPr lang="de-DE" altLang="de-DE" sz="2500" dirty="0">
                <a:solidFill>
                  <a:srgbClr val="000000"/>
                </a:solidFill>
                <a:latin typeface="LMU CompatilFact" panose="02000500060000020003" pitchFamily="2" charset="0"/>
                <a:cs typeface="Arial" charset="0"/>
                <a:sym typeface="Wingdings" panose="05000000000000000000" pitchFamily="2" charset="2"/>
              </a:rPr>
            </a:br>
            <a:r>
              <a:rPr lang="de-DE" altLang="de-DE" sz="2500" dirty="0">
                <a:solidFill>
                  <a:srgbClr val="000000"/>
                </a:solidFill>
                <a:latin typeface="LMU CompatilFact" panose="02000500060000020003" pitchFamily="2" charset="0"/>
                <a:cs typeface="Arial" charset="0"/>
                <a:sym typeface="Wingdings" panose="05000000000000000000" pitchFamily="2" charset="2"/>
              </a:rPr>
              <a:t>am 23. Januar 2015 von  http://www.stotterthe</a:t>
            </a:r>
            <a:br>
              <a:rPr lang="de-DE" altLang="de-DE" sz="2500" dirty="0">
                <a:solidFill>
                  <a:srgbClr val="000000"/>
                </a:solidFill>
                <a:latin typeface="LMU CompatilFact" panose="02000500060000020003" pitchFamily="2" charset="0"/>
                <a:cs typeface="Arial" charset="0"/>
                <a:sym typeface="Wingdings" panose="05000000000000000000" pitchFamily="2" charset="2"/>
              </a:rPr>
            </a:br>
            <a:r>
              <a:rPr lang="de-DE" altLang="de-DE" sz="2500" dirty="0">
                <a:solidFill>
                  <a:srgbClr val="000000"/>
                </a:solidFill>
                <a:latin typeface="LMU CompatilFact" panose="02000500060000020003" pitchFamily="2" charset="0"/>
                <a:cs typeface="Arial" charset="0"/>
                <a:sym typeface="Wingdings" panose="05000000000000000000" pitchFamily="2" charset="2"/>
              </a:rPr>
              <a:t>rapieratgeber.de/allgemeines.html </a:t>
            </a:r>
          </a:p>
          <a:p>
            <a:pPr marL="342900" lvl="0" indent="-342900" defTabSz="449263" fontAlgn="base">
              <a:spcBef>
                <a:spcPts val="1200"/>
              </a:spcBef>
              <a:spcAft>
                <a:spcPct val="0"/>
              </a:spcAft>
              <a:buFont typeface="Arial" panose="020B0604020202020204" pitchFamily="34" charset="0"/>
              <a:buChar char="•"/>
              <a:defRPr/>
            </a:pPr>
            <a:endParaRPr lang="de-DE" altLang="de-DE" sz="2500" dirty="0">
              <a:solidFill>
                <a:srgbClr val="000000"/>
              </a:solidFill>
              <a:latin typeface="LMU CompatilFact" panose="02000500060000020003" pitchFamily="2" charset="0"/>
              <a:cs typeface="Arial" charset="0"/>
              <a:sym typeface="Wingdings" panose="05000000000000000000" pitchFamily="2" charset="2"/>
            </a:endParaRP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5. Literaturverzeichnis</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pic>
        <p:nvPicPr>
          <p:cNvPr id="10" name="Sound aufgezeichnet">
            <a:hlinkClick r:id="" action="ppaction://media"/>
            <a:extLst>
              <a:ext uri="{FF2B5EF4-FFF2-40B4-BE49-F238E27FC236}">
                <a16:creationId xmlns:a16="http://schemas.microsoft.com/office/drawing/2014/main" id="{C07B2CBD-7894-4B45-BBF4-2810C64C06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2499" y="274620"/>
            <a:ext cx="636589" cy="636589"/>
          </a:xfrm>
          <a:prstGeom prst="rect">
            <a:avLst/>
          </a:prstGeom>
        </p:spPr>
      </p:pic>
      <p:pic>
        <p:nvPicPr>
          <p:cNvPr id="11" name="Grafik 10">
            <a:extLst>
              <a:ext uri="{FF2B5EF4-FFF2-40B4-BE49-F238E27FC236}">
                <a16:creationId xmlns:a16="http://schemas.microsoft.com/office/drawing/2014/main" id="{F1AEE1A6-8A19-44CD-947E-82DBC7CA626A}"/>
              </a:ext>
            </a:extLst>
          </p:cNvPr>
          <p:cNvPicPr>
            <a:picLocks noChangeAspect="1"/>
          </p:cNvPicPr>
          <p:nvPr/>
        </p:nvPicPr>
        <p:blipFill>
          <a:blip r:embed="rId9"/>
          <a:stretch>
            <a:fillRect/>
          </a:stretch>
        </p:blipFill>
        <p:spPr>
          <a:xfrm>
            <a:off x="7723399" y="4245354"/>
            <a:ext cx="4293959" cy="2171321"/>
          </a:xfrm>
          <a:prstGeom prst="rect">
            <a:avLst/>
          </a:prstGeom>
        </p:spPr>
      </p:pic>
      <p:sp>
        <p:nvSpPr>
          <p:cNvPr id="3" name="Rechteck 2">
            <a:extLst>
              <a:ext uri="{FF2B5EF4-FFF2-40B4-BE49-F238E27FC236}">
                <a16:creationId xmlns:a16="http://schemas.microsoft.com/office/drawing/2014/main" id="{8AD4CE39-D44B-48BB-A8C8-549EDD406348}"/>
              </a:ext>
            </a:extLst>
          </p:cNvPr>
          <p:cNvSpPr/>
          <p:nvPr/>
        </p:nvSpPr>
        <p:spPr>
          <a:xfrm>
            <a:off x="9207376" y="6415868"/>
            <a:ext cx="1326004" cy="369332"/>
          </a:xfrm>
          <a:prstGeom prst="rect">
            <a:avLst/>
          </a:prstGeom>
        </p:spPr>
        <p:txBody>
          <a:bodyPr wrap="none">
            <a:spAutoFit/>
          </a:bodyPr>
          <a:lstStyle/>
          <a:p>
            <a:r>
              <a:rPr lang="de-DE" dirty="0">
                <a:solidFill>
                  <a:schemeClr val="tx2"/>
                </a:solidFill>
              </a:rPr>
              <a:t>Impressum</a:t>
            </a:r>
          </a:p>
        </p:txBody>
      </p:sp>
      <p:pic>
        <p:nvPicPr>
          <p:cNvPr id="12" name="Sound aufgezeichnet">
            <a:hlinkClick r:id="" action="ppaction://media"/>
            <a:extLst>
              <a:ext uri="{FF2B5EF4-FFF2-40B4-BE49-F238E27FC236}">
                <a16:creationId xmlns:a16="http://schemas.microsoft.com/office/drawing/2014/main" id="{7E72F4FF-DB0D-4216-B674-F7017E4CC1C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328031" y="5898295"/>
            <a:ext cx="653380" cy="653380"/>
          </a:xfrm>
          <a:prstGeom prst="rect">
            <a:avLst/>
          </a:prstGeom>
        </p:spPr>
      </p:pic>
    </p:spTree>
    <p:extLst>
      <p:ext uri="{BB962C8B-B14F-4D97-AF65-F5344CB8AC3E}">
        <p14:creationId xmlns:p14="http://schemas.microsoft.com/office/powerpoint/2010/main" val="59400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9992"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929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0"/>
                </p:tgtEl>
              </p:cMediaNode>
            </p:audio>
            <p:audio>
              <p:cMediaNode vol="80000">
                <p:cTn id="28"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D68CEC2-623A-5248-A252-32730BC64A88}"/>
              </a:ext>
            </a:extLst>
          </p:cNvPr>
          <p:cNvSpPr>
            <a:spLocks noGrp="1"/>
          </p:cNvSpPr>
          <p:nvPr>
            <p:ph type="body" sz="quarter" idx="13"/>
          </p:nvPr>
        </p:nvSpPr>
        <p:spPr>
          <a:xfrm>
            <a:off x="446397" y="1493973"/>
            <a:ext cx="8656506" cy="4947923"/>
          </a:xfrm>
        </p:spPr>
        <p:txBody>
          <a:bodyPr>
            <a:normAutofit/>
          </a:bodyPr>
          <a:lstStyle/>
          <a:p>
            <a:pPr marL="514350" indent="-514350">
              <a:lnSpc>
                <a:spcPct val="100000"/>
              </a:lnSpc>
              <a:spcBef>
                <a:spcPts val="1200"/>
              </a:spcBef>
              <a:buAutoNum type="arabicPeriod"/>
            </a:pPr>
            <a:r>
              <a:rPr lang="de-DE" sz="4000" dirty="0">
                <a:latin typeface="LMU CompatilFact" panose="02000500060000020003" pitchFamily="2" charset="0"/>
              </a:rPr>
              <a:t>Zitierstil</a:t>
            </a:r>
          </a:p>
          <a:p>
            <a:pPr marL="514350" indent="-514350">
              <a:lnSpc>
                <a:spcPct val="100000"/>
              </a:lnSpc>
              <a:spcBef>
                <a:spcPts val="1200"/>
              </a:spcBef>
              <a:buAutoNum type="arabicPeriod"/>
            </a:pPr>
            <a:r>
              <a:rPr lang="de-DE" sz="4000" dirty="0">
                <a:latin typeface="LMU CompatilFact" panose="02000500060000020003" pitchFamily="2" charset="0"/>
              </a:rPr>
              <a:t>Zitationsmethoden</a:t>
            </a:r>
          </a:p>
          <a:p>
            <a:pPr marL="514350" indent="-514350">
              <a:lnSpc>
                <a:spcPct val="100000"/>
              </a:lnSpc>
              <a:spcBef>
                <a:spcPts val="1200"/>
              </a:spcBef>
              <a:buAutoNum type="arabicPeriod"/>
            </a:pPr>
            <a:r>
              <a:rPr lang="de-DE" sz="4000" dirty="0">
                <a:latin typeface="LMU CompatilFact" panose="02000500060000020003" pitchFamily="2" charset="0"/>
              </a:rPr>
              <a:t>Zitierweisen</a:t>
            </a:r>
          </a:p>
          <a:p>
            <a:pPr marL="514350" indent="-514350">
              <a:lnSpc>
                <a:spcPct val="100000"/>
              </a:lnSpc>
              <a:spcBef>
                <a:spcPts val="1200"/>
              </a:spcBef>
              <a:buAutoNum type="arabicPeriod"/>
            </a:pPr>
            <a:r>
              <a:rPr lang="de-DE" sz="4000" dirty="0">
                <a:latin typeface="LMU CompatilFact" panose="02000500060000020003" pitchFamily="2" charset="0"/>
              </a:rPr>
              <a:t>Häufige Fehler</a:t>
            </a:r>
          </a:p>
          <a:p>
            <a:pPr marL="514350" indent="-514350">
              <a:lnSpc>
                <a:spcPct val="100000"/>
              </a:lnSpc>
              <a:spcBef>
                <a:spcPts val="1200"/>
              </a:spcBef>
              <a:buAutoNum type="arabicPeriod"/>
            </a:pPr>
            <a:r>
              <a:rPr lang="de-DE" sz="4000" dirty="0">
                <a:latin typeface="LMU CompatilFact" panose="02000500060000020003" pitchFamily="2" charset="0"/>
              </a:rPr>
              <a:t>Literaturverzeichnis</a:t>
            </a:r>
          </a:p>
          <a:p>
            <a:pPr marL="514350" indent="-514350">
              <a:lnSpc>
                <a:spcPct val="100000"/>
              </a:lnSpc>
              <a:spcBef>
                <a:spcPts val="1200"/>
              </a:spcBef>
              <a:buAutoNum type="arabicPeriod"/>
            </a:pPr>
            <a:r>
              <a:rPr lang="de-DE" sz="4000" dirty="0">
                <a:solidFill>
                  <a:srgbClr val="C00000"/>
                </a:solidFill>
                <a:latin typeface="LMU CompatilFact" panose="02000500060000020003" pitchFamily="2" charset="0"/>
              </a:rPr>
              <a:t>Übung</a:t>
            </a:r>
          </a:p>
        </p:txBody>
      </p:sp>
    </p:spTree>
    <p:extLst>
      <p:ext uri="{BB962C8B-B14F-4D97-AF65-F5344CB8AC3E}">
        <p14:creationId xmlns:p14="http://schemas.microsoft.com/office/powerpoint/2010/main" val="1158032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29608D11-5F76-4CD4-B32F-0C792F1EC5A6}"/>
              </a:ext>
            </a:extLst>
          </p:cNvPr>
          <p:cNvSpPr/>
          <p:nvPr/>
        </p:nvSpPr>
        <p:spPr>
          <a:xfrm>
            <a:off x="442913" y="1199129"/>
            <a:ext cx="10902420" cy="861774"/>
          </a:xfrm>
          <a:prstGeom prst="rect">
            <a:avLst/>
          </a:prstGeom>
        </p:spPr>
        <p:txBody>
          <a:bodyPr wrap="square">
            <a:spAutoFit/>
          </a:bodyPr>
          <a:lstStyle/>
          <a:p>
            <a:pPr lvl="0">
              <a:defRPr/>
            </a:pPr>
            <a:r>
              <a:rPr lang="de-DE" altLang="de-DE" sz="2500" dirty="0">
                <a:solidFill>
                  <a:schemeClr val="tx2"/>
                </a:solidFill>
                <a:latin typeface="LMU CompatilFact" panose="02000500060000020003" pitchFamily="2" charset="0"/>
                <a:cs typeface="Arial" charset="0"/>
              </a:rPr>
              <a:t>Wie nehmen Sie den ersten Beitrag aus dem Herausgeberwerk von </a:t>
            </a:r>
            <a:r>
              <a:rPr lang="de-DE" altLang="de-DE" sz="2500" dirty="0" err="1">
                <a:solidFill>
                  <a:schemeClr val="tx2"/>
                </a:solidFill>
                <a:latin typeface="LMU CompatilFact" panose="02000500060000020003" pitchFamily="2" charset="0"/>
                <a:cs typeface="Arial" charset="0"/>
              </a:rPr>
              <a:t>Grohnfeldt</a:t>
            </a:r>
            <a:r>
              <a:rPr lang="de-DE" altLang="de-DE" sz="2500" dirty="0">
                <a:solidFill>
                  <a:schemeClr val="tx2"/>
                </a:solidFill>
                <a:latin typeface="LMU CompatilFact" panose="02000500060000020003" pitchFamily="2" charset="0"/>
                <a:cs typeface="Arial" charset="0"/>
              </a:rPr>
              <a:t> ins Literaturverzeichnis auf?</a:t>
            </a: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lvl="0">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a:t>
            </a:r>
            <a:r>
              <a:rPr lang="de-DE" sz="2500" dirty="0">
                <a:solidFill>
                  <a:srgbClr val="00883A"/>
                </a:solidFill>
              </a:rPr>
              <a:t>6</a:t>
            </a: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a:t>
            </a:r>
            <a:r>
              <a:rPr lang="de-DE" sz="2500" dirty="0">
                <a:solidFill>
                  <a:srgbClr val="00883A"/>
                </a:solidFill>
              </a:rPr>
              <a:t>Übung</a:t>
            </a: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pic>
        <p:nvPicPr>
          <p:cNvPr id="9" name="Grafik 8">
            <a:extLst>
              <a:ext uri="{FF2B5EF4-FFF2-40B4-BE49-F238E27FC236}">
                <a16:creationId xmlns:a16="http://schemas.microsoft.com/office/drawing/2014/main" id="{C980A804-C99F-43AA-A34B-86C413C3276D}"/>
              </a:ext>
            </a:extLst>
          </p:cNvPr>
          <p:cNvPicPr>
            <a:picLocks noChangeAspect="1"/>
          </p:cNvPicPr>
          <p:nvPr/>
        </p:nvPicPr>
        <p:blipFill>
          <a:blip r:embed="rId5"/>
          <a:stretch>
            <a:fillRect/>
          </a:stretch>
        </p:blipFill>
        <p:spPr>
          <a:xfrm>
            <a:off x="3589866" y="2998021"/>
            <a:ext cx="8453888" cy="2683933"/>
          </a:xfrm>
          <a:prstGeom prst="rect">
            <a:avLst/>
          </a:prstGeom>
        </p:spPr>
      </p:pic>
      <p:pic>
        <p:nvPicPr>
          <p:cNvPr id="12" name="Grafik 11">
            <a:extLst>
              <a:ext uri="{FF2B5EF4-FFF2-40B4-BE49-F238E27FC236}">
                <a16:creationId xmlns:a16="http://schemas.microsoft.com/office/drawing/2014/main" id="{71306211-65C2-49C2-857B-EEAA682A8B19}"/>
              </a:ext>
            </a:extLst>
          </p:cNvPr>
          <p:cNvPicPr>
            <a:picLocks noChangeAspect="1"/>
          </p:cNvPicPr>
          <p:nvPr/>
        </p:nvPicPr>
        <p:blipFill>
          <a:blip r:embed="rId6"/>
          <a:stretch>
            <a:fillRect/>
          </a:stretch>
        </p:blipFill>
        <p:spPr>
          <a:xfrm>
            <a:off x="694395" y="2288702"/>
            <a:ext cx="2895471" cy="4102573"/>
          </a:xfrm>
          <a:prstGeom prst="rect">
            <a:avLst/>
          </a:prstGeom>
        </p:spPr>
      </p:pic>
      <p:sp>
        <p:nvSpPr>
          <p:cNvPr id="13" name="Rechteck 12">
            <a:extLst>
              <a:ext uri="{FF2B5EF4-FFF2-40B4-BE49-F238E27FC236}">
                <a16:creationId xmlns:a16="http://schemas.microsoft.com/office/drawing/2014/main" id="{53605BA9-9452-4CF5-9B1E-644178383A5D}"/>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Literaturverzeichnis</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pic>
        <p:nvPicPr>
          <p:cNvPr id="15" name="Sound aufgezeichnet">
            <a:hlinkClick r:id="" action="ppaction://media"/>
            <a:extLst>
              <a:ext uri="{FF2B5EF4-FFF2-40B4-BE49-F238E27FC236}">
                <a16:creationId xmlns:a16="http://schemas.microsoft.com/office/drawing/2014/main" id="{E1AF249F-323C-4BE3-B10D-DB354E2B98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45333" y="205872"/>
            <a:ext cx="567871" cy="567871"/>
          </a:xfrm>
          <a:prstGeom prst="rect">
            <a:avLst/>
          </a:prstGeom>
        </p:spPr>
      </p:pic>
    </p:spTree>
    <p:extLst>
      <p:ext uri="{BB962C8B-B14F-4D97-AF65-F5344CB8AC3E}">
        <p14:creationId xmlns:p14="http://schemas.microsoft.com/office/powerpoint/2010/main" val="59969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2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29608D11-5F76-4CD4-B32F-0C792F1EC5A6}"/>
              </a:ext>
            </a:extLst>
          </p:cNvPr>
          <p:cNvSpPr/>
          <p:nvPr/>
        </p:nvSpPr>
        <p:spPr>
          <a:xfrm>
            <a:off x="442798" y="1368462"/>
            <a:ext cx="5177166" cy="2400657"/>
          </a:xfrm>
          <a:prstGeom prst="rect">
            <a:avLst/>
          </a:prstGeom>
        </p:spPr>
        <p:txBody>
          <a:bodyPr wrap="square">
            <a:spAutoFit/>
          </a:bodyPr>
          <a:lstStyle/>
          <a:p>
            <a:pPr lvl="0">
              <a:defRPr/>
            </a:pPr>
            <a:r>
              <a:rPr lang="de-DE" altLang="de-DE" sz="2500" dirty="0">
                <a:solidFill>
                  <a:srgbClr val="232323"/>
                </a:solidFill>
                <a:latin typeface="LMU CompatilFact" panose="02000500060000020003" pitchFamily="2" charset="0"/>
                <a:cs typeface="Arial" charset="0"/>
              </a:rPr>
              <a:t>Wie zitieren Sie die hervorgehobenen Zeilen aus dem Herausgeberwerk </a:t>
            </a:r>
            <a:br>
              <a:rPr lang="de-DE" altLang="de-DE" sz="2500" dirty="0">
                <a:solidFill>
                  <a:srgbClr val="232323"/>
                </a:solidFill>
                <a:latin typeface="LMU CompatilFact" panose="02000500060000020003" pitchFamily="2" charset="0"/>
                <a:cs typeface="Arial" charset="0"/>
              </a:rPr>
            </a:br>
            <a:r>
              <a:rPr lang="de-DE" altLang="de-DE" sz="2500" dirty="0">
                <a:solidFill>
                  <a:srgbClr val="232323"/>
                </a:solidFill>
                <a:latin typeface="LMU CompatilFact" panose="02000500060000020003" pitchFamily="2" charset="0"/>
                <a:cs typeface="Arial" charset="0"/>
              </a:rPr>
              <a:t>von </a:t>
            </a:r>
            <a:r>
              <a:rPr lang="de-DE" altLang="de-DE" sz="2500" dirty="0" err="1">
                <a:solidFill>
                  <a:srgbClr val="232323"/>
                </a:solidFill>
                <a:latin typeface="LMU CompatilFact" panose="02000500060000020003" pitchFamily="2" charset="0"/>
                <a:cs typeface="Arial" charset="0"/>
              </a:rPr>
              <a:t>Grohnfeldt</a:t>
            </a:r>
            <a:r>
              <a:rPr lang="de-DE" altLang="de-DE" sz="2500" dirty="0">
                <a:solidFill>
                  <a:srgbClr val="232323"/>
                </a:solidFill>
                <a:latin typeface="LMU CompatilFact" panose="02000500060000020003" pitchFamily="2" charset="0"/>
                <a:cs typeface="Arial" charset="0"/>
              </a:rPr>
              <a:t> (s. vorangegangene Folie) im Text in Ihrer Abschlussarbeit?</a:t>
            </a: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6. Übung</a:t>
            </a:r>
          </a:p>
        </p:txBody>
      </p:sp>
      <p:sp>
        <p:nvSpPr>
          <p:cNvPr id="13" name="Rechteck 12">
            <a:extLst>
              <a:ext uri="{FF2B5EF4-FFF2-40B4-BE49-F238E27FC236}">
                <a16:creationId xmlns:a16="http://schemas.microsoft.com/office/drawing/2014/main" id="{53605BA9-9452-4CF5-9B1E-644178383A5D}"/>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Zitieren</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pic>
        <p:nvPicPr>
          <p:cNvPr id="8" name="Grafik 7">
            <a:extLst>
              <a:ext uri="{FF2B5EF4-FFF2-40B4-BE49-F238E27FC236}">
                <a16:creationId xmlns:a16="http://schemas.microsoft.com/office/drawing/2014/main" id="{B5145C74-2DE8-4FB0-AF2C-44E6AF28EC6B}"/>
              </a:ext>
            </a:extLst>
          </p:cNvPr>
          <p:cNvPicPr>
            <a:picLocks noChangeAspect="1"/>
          </p:cNvPicPr>
          <p:nvPr/>
        </p:nvPicPr>
        <p:blipFill>
          <a:blip r:embed="rId3"/>
          <a:stretch>
            <a:fillRect/>
          </a:stretch>
        </p:blipFill>
        <p:spPr>
          <a:xfrm>
            <a:off x="5867733" y="146282"/>
            <a:ext cx="5723467" cy="6664522"/>
          </a:xfrm>
          <a:prstGeom prst="rect">
            <a:avLst/>
          </a:prstGeom>
        </p:spPr>
      </p:pic>
    </p:spTree>
    <p:extLst>
      <p:ext uri="{BB962C8B-B14F-4D97-AF65-F5344CB8AC3E}">
        <p14:creationId xmlns:p14="http://schemas.microsoft.com/office/powerpoint/2010/main" val="231612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29608D11-5F76-4CD4-B32F-0C792F1EC5A6}"/>
              </a:ext>
            </a:extLst>
          </p:cNvPr>
          <p:cNvSpPr/>
          <p:nvPr/>
        </p:nvSpPr>
        <p:spPr>
          <a:xfrm>
            <a:off x="442798" y="1368462"/>
            <a:ext cx="5177166" cy="1631216"/>
          </a:xfrm>
          <a:prstGeom prst="rect">
            <a:avLst/>
          </a:prstGeom>
        </p:spPr>
        <p:txBody>
          <a:bodyPr wrap="square">
            <a:spAutoFit/>
          </a:bodyPr>
          <a:lstStyle/>
          <a:p>
            <a:pPr lvl="0">
              <a:defRPr/>
            </a:pPr>
            <a:r>
              <a:rPr lang="de-DE" altLang="de-DE" sz="2500" dirty="0">
                <a:solidFill>
                  <a:srgbClr val="232323"/>
                </a:solidFill>
                <a:latin typeface="LMU CompatilFact" panose="02000500060000020003" pitchFamily="2" charset="0"/>
                <a:cs typeface="Arial" charset="0"/>
              </a:rPr>
              <a:t>Wie nehmen Sie den </a:t>
            </a:r>
            <a:br>
              <a:rPr lang="de-DE" altLang="de-DE" sz="2500" dirty="0">
                <a:solidFill>
                  <a:srgbClr val="232323"/>
                </a:solidFill>
                <a:latin typeface="LMU CompatilFact" panose="02000500060000020003" pitchFamily="2" charset="0"/>
                <a:cs typeface="Arial" charset="0"/>
              </a:rPr>
            </a:br>
            <a:r>
              <a:rPr lang="de-DE" altLang="de-DE" sz="2500" dirty="0">
                <a:solidFill>
                  <a:srgbClr val="232323"/>
                </a:solidFill>
                <a:latin typeface="LMU CompatilFact" panose="02000500060000020003" pitchFamily="2" charset="0"/>
                <a:cs typeface="Arial" charset="0"/>
              </a:rPr>
              <a:t>Zeitschriftenartikel</a:t>
            </a:r>
            <a:br>
              <a:rPr lang="de-DE" altLang="de-DE" sz="2500" dirty="0">
                <a:solidFill>
                  <a:srgbClr val="232323"/>
                </a:solidFill>
                <a:latin typeface="LMU CompatilFact" panose="02000500060000020003" pitchFamily="2" charset="0"/>
                <a:cs typeface="Arial" charset="0"/>
              </a:rPr>
            </a:br>
            <a:r>
              <a:rPr lang="de-DE" altLang="de-DE" sz="2500" dirty="0">
                <a:solidFill>
                  <a:srgbClr val="232323"/>
                </a:solidFill>
                <a:latin typeface="LMU CompatilFact" panose="02000500060000020003" pitchFamily="2" charset="0"/>
                <a:cs typeface="Arial" charset="0"/>
              </a:rPr>
              <a:t>ins Literaturverzeichnis </a:t>
            </a:r>
            <a:br>
              <a:rPr lang="de-DE" altLang="de-DE" sz="2500" dirty="0">
                <a:solidFill>
                  <a:srgbClr val="232323"/>
                </a:solidFill>
                <a:latin typeface="LMU CompatilFact" panose="02000500060000020003" pitchFamily="2" charset="0"/>
                <a:cs typeface="Arial" charset="0"/>
              </a:rPr>
            </a:br>
            <a:r>
              <a:rPr lang="de-DE" altLang="de-DE" sz="2500" dirty="0">
                <a:solidFill>
                  <a:srgbClr val="232323"/>
                </a:solidFill>
                <a:latin typeface="LMU CompatilFact" panose="02000500060000020003" pitchFamily="2" charset="0"/>
                <a:cs typeface="Arial" charset="0"/>
              </a:rPr>
              <a:t>auf?</a:t>
            </a: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6. Übung</a:t>
            </a:r>
          </a:p>
        </p:txBody>
      </p:sp>
      <p:sp>
        <p:nvSpPr>
          <p:cNvPr id="13" name="Rechteck 12">
            <a:extLst>
              <a:ext uri="{FF2B5EF4-FFF2-40B4-BE49-F238E27FC236}">
                <a16:creationId xmlns:a16="http://schemas.microsoft.com/office/drawing/2014/main" id="{53605BA9-9452-4CF5-9B1E-644178383A5D}"/>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Literaturverzeichnis</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pic>
        <p:nvPicPr>
          <p:cNvPr id="7" name="Grafik 6">
            <a:extLst>
              <a:ext uri="{FF2B5EF4-FFF2-40B4-BE49-F238E27FC236}">
                <a16:creationId xmlns:a16="http://schemas.microsoft.com/office/drawing/2014/main" id="{64D96186-2F94-4204-AB53-027B4424E2C8}"/>
              </a:ext>
            </a:extLst>
          </p:cNvPr>
          <p:cNvPicPr>
            <a:picLocks noChangeAspect="1"/>
          </p:cNvPicPr>
          <p:nvPr/>
        </p:nvPicPr>
        <p:blipFill>
          <a:blip r:embed="rId3"/>
          <a:stretch>
            <a:fillRect/>
          </a:stretch>
        </p:blipFill>
        <p:spPr>
          <a:xfrm>
            <a:off x="4508045" y="813858"/>
            <a:ext cx="7340557" cy="5306751"/>
          </a:xfrm>
          <a:prstGeom prst="rect">
            <a:avLst/>
          </a:prstGeom>
        </p:spPr>
      </p:pic>
    </p:spTree>
    <p:extLst>
      <p:ext uri="{BB962C8B-B14F-4D97-AF65-F5344CB8AC3E}">
        <p14:creationId xmlns:p14="http://schemas.microsoft.com/office/powerpoint/2010/main" val="3737855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7" name="Rechteck 6">
            <a:extLst>
              <a:ext uri="{FF2B5EF4-FFF2-40B4-BE49-F238E27FC236}">
                <a16:creationId xmlns:a16="http://schemas.microsoft.com/office/drawing/2014/main" id="{F289C124-27AF-413A-B790-933C63526F55}"/>
              </a:ext>
            </a:extLst>
          </p:cNvPr>
          <p:cNvSpPr/>
          <p:nvPr/>
        </p:nvSpPr>
        <p:spPr>
          <a:xfrm>
            <a:off x="442801" y="1099212"/>
            <a:ext cx="5145200" cy="5016758"/>
          </a:xfrm>
          <a:prstGeom prst="rect">
            <a:avLst/>
          </a:prstGeom>
        </p:spPr>
        <p:txBody>
          <a:bodyPr wrap="square">
            <a:spAutoFit/>
          </a:bodyPr>
          <a:lstStyle/>
          <a:p>
            <a:pPr marL="342900" lvl="0" indent="-342900" defTabSz="449263" fontAlgn="base">
              <a:spcBef>
                <a:spcPts val="6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Die Zitierweise am Lehrstuhl orientiert sich am Zitierstil der American Psychological </a:t>
            </a:r>
            <a:r>
              <a:rPr lang="de-DE" altLang="de-DE" sz="2500" dirty="0" err="1">
                <a:solidFill>
                  <a:srgbClr val="000000"/>
                </a:solidFill>
                <a:latin typeface="LMU CompatilFact" panose="02000500060000020003" pitchFamily="2" charset="0"/>
                <a:cs typeface="Arial" charset="0"/>
                <a:sym typeface="Wingdings" panose="05000000000000000000" pitchFamily="2" charset="2"/>
              </a:rPr>
              <a:t>Association</a:t>
            </a:r>
            <a:r>
              <a:rPr lang="de-DE" altLang="de-DE" sz="2500" dirty="0">
                <a:solidFill>
                  <a:srgbClr val="000000"/>
                </a:solidFill>
                <a:latin typeface="LMU CompatilFact" panose="02000500060000020003" pitchFamily="2" charset="0"/>
                <a:cs typeface="Arial" charset="0"/>
                <a:sym typeface="Wingdings" panose="05000000000000000000" pitchFamily="2" charset="2"/>
              </a:rPr>
              <a:t> (APA)</a:t>
            </a:r>
          </a:p>
          <a:p>
            <a:pPr lvl="0" defTabSz="449263" fontAlgn="base">
              <a:spcBef>
                <a:spcPts val="600"/>
              </a:spcBef>
              <a:spcAft>
                <a:spcPct val="0"/>
              </a:spcAft>
              <a:defRPr/>
            </a:pPr>
            <a:endParaRPr lang="de-DE" altLang="de-DE" sz="2500" dirty="0">
              <a:solidFill>
                <a:srgbClr val="000000"/>
              </a:solidFill>
              <a:latin typeface="LMU CompatilFact" panose="02000500060000020003" pitchFamily="2" charset="0"/>
              <a:cs typeface="Arial" charset="0"/>
              <a:sym typeface="Wingdings" panose="05000000000000000000" pitchFamily="2" charset="2"/>
            </a:endParaRPr>
          </a:p>
          <a:p>
            <a:pPr marL="342900" lvl="0" indent="-342900" defTabSz="449263" fontAlgn="base">
              <a:spcBef>
                <a:spcPts val="6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APA-Style 7. Version seit 2020 (siehe extra Dokumente im Moodle-Kurs)</a:t>
            </a:r>
          </a:p>
          <a:p>
            <a:pPr marL="342900" lvl="0" indent="-342900" defTabSz="449263" fontAlgn="base">
              <a:spcBef>
                <a:spcPts val="600"/>
              </a:spcBef>
              <a:spcAft>
                <a:spcPct val="0"/>
              </a:spcAft>
              <a:buFont typeface="Arial" panose="020B0604020202020204" pitchFamily="34" charset="0"/>
              <a:buChar char="•"/>
              <a:defRPr/>
            </a:pPr>
            <a:endParaRPr kumimoji="0" lang="de-DE" altLang="de-DE" sz="2500" b="0" i="0" u="none" strike="noStrike" kern="1200" cap="none" spc="0" normalizeH="0" baseline="0" noProof="0" dirty="0">
              <a:ln>
                <a:noFill/>
              </a:ln>
              <a:solidFill>
                <a:srgbClr val="000000"/>
              </a:solidFill>
              <a:effectLst/>
              <a:uLnTx/>
              <a:uFillTx/>
              <a:latin typeface="LMU CompatilFact" panose="02000500060000020003" pitchFamily="2" charset="0"/>
              <a:ea typeface="+mn-ea"/>
              <a:cs typeface="Arial" charset="0"/>
              <a:sym typeface="Wingdings" panose="05000000000000000000" pitchFamily="2" charset="2"/>
            </a:endParaRPr>
          </a:p>
          <a:p>
            <a:pPr marL="342900" lvl="0" indent="-342900" defTabSz="449263" fontAlgn="base">
              <a:spcBef>
                <a:spcPts val="600"/>
              </a:spcBef>
              <a:spcAft>
                <a:spcPct val="0"/>
              </a:spcAft>
              <a:buFont typeface="Arial" panose="020B0604020202020204" pitchFamily="34" charset="0"/>
              <a:buChar char="•"/>
              <a:defRPr/>
            </a:pPr>
            <a:r>
              <a:rPr lang="de-DE" altLang="de-DE" sz="2500" dirty="0">
                <a:solidFill>
                  <a:srgbClr val="000000"/>
                </a:solidFill>
                <a:latin typeface="LMU CompatilFact" panose="02000500060000020003" pitchFamily="2" charset="0"/>
                <a:cs typeface="Arial" charset="0"/>
                <a:sym typeface="Wingdings" panose="05000000000000000000" pitchFamily="2" charset="2"/>
              </a:rPr>
              <a:t>Orientierung für Zitation von KI-Quellen ebenfalls an APA (siehe Zitierweisen) </a:t>
            </a:r>
            <a:endParaRPr kumimoji="0" lang="de-DE" altLang="de-DE" sz="2500" b="0" i="0" u="none" strike="noStrike" kern="1200" cap="none" spc="0" normalizeH="0" baseline="0" noProof="0" dirty="0">
              <a:ln>
                <a:noFill/>
              </a:ln>
              <a:solidFill>
                <a:srgbClr val="000000"/>
              </a:solidFill>
              <a:effectLst/>
              <a:uLnTx/>
              <a:uFillTx/>
              <a:latin typeface="LMU CompatilFact" panose="02000500060000020003" pitchFamily="2" charset="0"/>
              <a:ea typeface="+mn-ea"/>
              <a:cs typeface="Arial" charset="0"/>
              <a:sym typeface="Wingdings" panose="05000000000000000000" pitchFamily="2" charset="2"/>
            </a:endParaRP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r>
              <a:rPr lang="de-DE" sz="2500" dirty="0"/>
              <a:t>1. Zitierstil</a:t>
            </a:r>
          </a:p>
          <a:p>
            <a:endParaRPr lang="de-DE" sz="2500" dirty="0"/>
          </a:p>
        </p:txBody>
      </p:sp>
      <p:pic>
        <p:nvPicPr>
          <p:cNvPr id="12" name="Bildschirmaufzeichnung 13">
            <a:hlinkClick r:id="" action="ppaction://media"/>
            <a:extLst>
              <a:ext uri="{FF2B5EF4-FFF2-40B4-BE49-F238E27FC236}">
                <a16:creationId xmlns:a16="http://schemas.microsoft.com/office/drawing/2014/main" id="{BF1A6957-412A-4E25-BE03-F870C3800CA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603887" y="1078850"/>
            <a:ext cx="5145200" cy="5121790"/>
          </a:xfrm>
          <a:prstGeom prst="rect">
            <a:avLst/>
          </a:prstGeom>
        </p:spPr>
      </p:pic>
      <p:pic>
        <p:nvPicPr>
          <p:cNvPr id="13" name="Sound aufgezeichnet">
            <a:hlinkClick r:id="" action="ppaction://media"/>
            <a:extLst>
              <a:ext uri="{FF2B5EF4-FFF2-40B4-BE49-F238E27FC236}">
                <a16:creationId xmlns:a16="http://schemas.microsoft.com/office/drawing/2014/main" id="{0CC9251F-3645-4BB6-BCFE-D138E3E29EB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05405" y="160982"/>
            <a:ext cx="487363" cy="487363"/>
          </a:xfrm>
          <a:prstGeom prst="rect">
            <a:avLst/>
          </a:prstGeom>
        </p:spPr>
      </p:pic>
    </p:spTree>
    <p:extLst>
      <p:ext uri="{BB962C8B-B14F-4D97-AF65-F5344CB8AC3E}">
        <p14:creationId xmlns:p14="http://schemas.microsoft.com/office/powerpoint/2010/main" val="381118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6931" fill="hold"/>
                                        <p:tgtEl>
                                          <p:spTgt spid="12"/>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9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2"/>
                                        </p:tgtEl>
                                      </p:cBhvr>
                                    </p:cmd>
                                  </p:childTnLst>
                                </p:cTn>
                              </p:par>
                            </p:childTnLst>
                          </p:cTn>
                        </p:par>
                      </p:childTnLst>
                    </p:cTn>
                  </p:par>
                </p:childTnLst>
              </p:cTn>
              <p:nextCondLst>
                <p:cond evt="onClick" delay="0">
                  <p:tgtEl>
                    <p:spTgt spid="12"/>
                  </p:tgtEl>
                </p:cond>
              </p:nextCondLst>
            </p:seq>
            <p:video>
              <p:cMediaNode vol="80000">
                <p:cTn id="28" fill="hold" display="0">
                  <p:stCondLst>
                    <p:cond delay="indefinite"/>
                  </p:stCondLst>
                </p:cTn>
                <p:tgtEl>
                  <p:spTgt spid="12"/>
                </p:tgtEl>
              </p:cMediaNode>
            </p:video>
            <p:audio>
              <p:cMediaNode vol="80000">
                <p:cTn id="29"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29608D11-5F76-4CD4-B32F-0C792F1EC5A6}"/>
              </a:ext>
            </a:extLst>
          </p:cNvPr>
          <p:cNvSpPr/>
          <p:nvPr/>
        </p:nvSpPr>
        <p:spPr>
          <a:xfrm>
            <a:off x="442797" y="1368462"/>
            <a:ext cx="11306175" cy="1323439"/>
          </a:xfrm>
          <a:prstGeom prst="rect">
            <a:avLst/>
          </a:prstGeom>
        </p:spPr>
        <p:txBody>
          <a:bodyPr wrap="square">
            <a:spAutoFit/>
          </a:bodyPr>
          <a:lstStyle/>
          <a:p>
            <a:pPr marL="342900" lvl="0" indent="-342900">
              <a:spcBef>
                <a:spcPts val="600"/>
              </a:spcBef>
              <a:buFont typeface="Arial" panose="020B0604020202020204" pitchFamily="34" charset="0"/>
              <a:buChar char="•"/>
              <a:defRPr/>
            </a:pPr>
            <a:r>
              <a:rPr lang="de-DE" altLang="de-DE" sz="2500" dirty="0">
                <a:solidFill>
                  <a:srgbClr val="232323"/>
                </a:solidFill>
                <a:latin typeface="LMU CompatilFact" panose="02000500060000020003" pitchFamily="2" charset="0"/>
                <a:cs typeface="Arial" charset="0"/>
              </a:rPr>
              <a:t>Wie nehmen Sie den Beitrag von </a:t>
            </a:r>
            <a:r>
              <a:rPr lang="de-DE" altLang="de-DE" sz="2500" b="1" dirty="0" err="1">
                <a:solidFill>
                  <a:srgbClr val="232323"/>
                </a:solidFill>
                <a:latin typeface="LMU CompatilFact" panose="02000500060000020003" pitchFamily="2" charset="0"/>
                <a:cs typeface="Arial" charset="0"/>
              </a:rPr>
              <a:t>Sallat</a:t>
            </a:r>
            <a:r>
              <a:rPr lang="de-DE" altLang="de-DE" sz="2500" b="1" dirty="0">
                <a:solidFill>
                  <a:srgbClr val="232323"/>
                </a:solidFill>
                <a:latin typeface="LMU CompatilFact" panose="02000500060000020003" pitchFamily="2" charset="0"/>
                <a:cs typeface="Arial" charset="0"/>
              </a:rPr>
              <a:t> und </a:t>
            </a:r>
            <a:r>
              <a:rPr lang="de-DE" altLang="de-DE" sz="2500" b="1" dirty="0" err="1">
                <a:solidFill>
                  <a:srgbClr val="232323"/>
                </a:solidFill>
                <a:latin typeface="LMU CompatilFact" panose="02000500060000020003" pitchFamily="2" charset="0"/>
                <a:cs typeface="Arial" charset="0"/>
              </a:rPr>
              <a:t>Spreer</a:t>
            </a:r>
            <a:r>
              <a:rPr lang="de-DE" altLang="de-DE" sz="2500" b="1" dirty="0">
                <a:solidFill>
                  <a:srgbClr val="232323"/>
                </a:solidFill>
                <a:latin typeface="LMU CompatilFact" panose="02000500060000020003" pitchFamily="2" charset="0"/>
                <a:cs typeface="Arial" charset="0"/>
              </a:rPr>
              <a:t> </a:t>
            </a:r>
            <a:r>
              <a:rPr lang="de-DE" altLang="de-DE" sz="2500" dirty="0">
                <a:solidFill>
                  <a:srgbClr val="232323"/>
                </a:solidFill>
                <a:latin typeface="LMU CompatilFact" panose="02000500060000020003" pitchFamily="2" charset="0"/>
                <a:cs typeface="Arial" charset="0"/>
              </a:rPr>
              <a:t>aus dem Herausgeberwerk von </a:t>
            </a:r>
            <a:r>
              <a:rPr lang="de-DE" altLang="de-DE" sz="2500" b="1" dirty="0">
                <a:solidFill>
                  <a:srgbClr val="232323"/>
                </a:solidFill>
                <a:latin typeface="LMU CompatilFact" panose="02000500060000020003" pitchFamily="2" charset="0"/>
                <a:cs typeface="Arial" charset="0"/>
              </a:rPr>
              <a:t>Mayer &amp; Ulrich  </a:t>
            </a:r>
            <a:r>
              <a:rPr lang="de-DE" altLang="de-DE" sz="2500" dirty="0">
                <a:solidFill>
                  <a:srgbClr val="232323"/>
                </a:solidFill>
                <a:latin typeface="LMU CompatilFact" panose="02000500060000020003" pitchFamily="2" charset="0"/>
                <a:cs typeface="Arial" charset="0"/>
              </a:rPr>
              <a:t>ins Literaturverzeichnis auf?</a:t>
            </a:r>
          </a:p>
          <a:p>
            <a:pPr marL="342900" lvl="0" indent="-342900">
              <a:spcBef>
                <a:spcPts val="600"/>
              </a:spcBef>
              <a:buFont typeface="Arial" panose="020B0604020202020204" pitchFamily="34" charset="0"/>
              <a:buChar char="•"/>
              <a:defRPr/>
            </a:pPr>
            <a:r>
              <a:rPr lang="de-DE" altLang="de-DE" sz="2500" dirty="0">
                <a:solidFill>
                  <a:srgbClr val="232323"/>
                </a:solidFill>
                <a:latin typeface="LMU CompatilFact" panose="02000500060000020003" pitchFamily="2" charset="0"/>
                <a:cs typeface="Arial" charset="0"/>
              </a:rPr>
              <a:t>Welche Information fehlt?</a:t>
            </a: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6. Übung</a:t>
            </a:r>
          </a:p>
        </p:txBody>
      </p:sp>
      <p:sp>
        <p:nvSpPr>
          <p:cNvPr id="13" name="Rechteck 12">
            <a:extLst>
              <a:ext uri="{FF2B5EF4-FFF2-40B4-BE49-F238E27FC236}">
                <a16:creationId xmlns:a16="http://schemas.microsoft.com/office/drawing/2014/main" id="{53605BA9-9452-4CF5-9B1E-644178383A5D}"/>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Literaturverzeichnis</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pic>
        <p:nvPicPr>
          <p:cNvPr id="8" name="Grafik 7">
            <a:extLst>
              <a:ext uri="{FF2B5EF4-FFF2-40B4-BE49-F238E27FC236}">
                <a16:creationId xmlns:a16="http://schemas.microsoft.com/office/drawing/2014/main" id="{EDDAFCCF-4B50-4495-A418-41BD6000CB65}"/>
              </a:ext>
            </a:extLst>
          </p:cNvPr>
          <p:cNvPicPr>
            <a:picLocks noChangeAspect="1"/>
          </p:cNvPicPr>
          <p:nvPr/>
        </p:nvPicPr>
        <p:blipFill>
          <a:blip r:embed="rId3"/>
          <a:stretch>
            <a:fillRect/>
          </a:stretch>
        </p:blipFill>
        <p:spPr>
          <a:xfrm>
            <a:off x="1879099" y="2847668"/>
            <a:ext cx="4356469" cy="1916272"/>
          </a:xfrm>
          <a:prstGeom prst="rect">
            <a:avLst/>
          </a:prstGeom>
        </p:spPr>
      </p:pic>
      <p:pic>
        <p:nvPicPr>
          <p:cNvPr id="9" name="Grafik 8">
            <a:extLst>
              <a:ext uri="{FF2B5EF4-FFF2-40B4-BE49-F238E27FC236}">
                <a16:creationId xmlns:a16="http://schemas.microsoft.com/office/drawing/2014/main" id="{4E3B1448-CBBB-4CDE-8C2B-2F8C4B9B0357}"/>
              </a:ext>
            </a:extLst>
          </p:cNvPr>
          <p:cNvPicPr>
            <a:picLocks noChangeAspect="1"/>
          </p:cNvPicPr>
          <p:nvPr/>
        </p:nvPicPr>
        <p:blipFill>
          <a:blip r:embed="rId4"/>
          <a:stretch>
            <a:fillRect/>
          </a:stretch>
        </p:blipFill>
        <p:spPr>
          <a:xfrm>
            <a:off x="7671869" y="2549154"/>
            <a:ext cx="4185735" cy="3867521"/>
          </a:xfrm>
          <a:prstGeom prst="rect">
            <a:avLst/>
          </a:prstGeom>
        </p:spPr>
      </p:pic>
      <p:pic>
        <p:nvPicPr>
          <p:cNvPr id="10" name="Grafik 9">
            <a:extLst>
              <a:ext uri="{FF2B5EF4-FFF2-40B4-BE49-F238E27FC236}">
                <a16:creationId xmlns:a16="http://schemas.microsoft.com/office/drawing/2014/main" id="{1D36D673-918E-41FA-AA00-F950C5C7DBD1}"/>
              </a:ext>
            </a:extLst>
          </p:cNvPr>
          <p:cNvPicPr>
            <a:picLocks noChangeAspect="1"/>
          </p:cNvPicPr>
          <p:nvPr/>
        </p:nvPicPr>
        <p:blipFill>
          <a:blip r:embed="rId5"/>
          <a:stretch>
            <a:fillRect/>
          </a:stretch>
        </p:blipFill>
        <p:spPr>
          <a:xfrm>
            <a:off x="1076892" y="4990934"/>
            <a:ext cx="5801717" cy="1695741"/>
          </a:xfrm>
          <a:prstGeom prst="rect">
            <a:avLst/>
          </a:prstGeom>
        </p:spPr>
      </p:pic>
    </p:spTree>
    <p:extLst>
      <p:ext uri="{BB962C8B-B14F-4D97-AF65-F5344CB8AC3E}">
        <p14:creationId xmlns:p14="http://schemas.microsoft.com/office/powerpoint/2010/main" val="2153309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29608D11-5F76-4CD4-B32F-0C792F1EC5A6}"/>
              </a:ext>
            </a:extLst>
          </p:cNvPr>
          <p:cNvSpPr/>
          <p:nvPr/>
        </p:nvSpPr>
        <p:spPr>
          <a:xfrm>
            <a:off x="442797" y="1368462"/>
            <a:ext cx="11306175" cy="1323439"/>
          </a:xfrm>
          <a:prstGeom prst="rect">
            <a:avLst/>
          </a:prstGeom>
        </p:spPr>
        <p:txBody>
          <a:bodyPr wrap="square">
            <a:spAutoFit/>
          </a:bodyPr>
          <a:lstStyle/>
          <a:p>
            <a:pPr marL="342900" lvl="0" indent="-342900">
              <a:spcBef>
                <a:spcPts val="600"/>
              </a:spcBef>
              <a:buFont typeface="Arial" panose="020B0604020202020204" pitchFamily="34" charset="0"/>
              <a:buChar char="•"/>
              <a:defRPr/>
            </a:pPr>
            <a:r>
              <a:rPr lang="de-DE" altLang="de-DE" sz="2500" dirty="0">
                <a:solidFill>
                  <a:srgbClr val="232323"/>
                </a:solidFill>
                <a:latin typeface="LMU CompatilFact" panose="02000500060000020003" pitchFamily="2" charset="0"/>
                <a:cs typeface="Arial" charset="0"/>
              </a:rPr>
              <a:t>Wie nehmen Sie diese Internetseite ins Literaturverzeichnis auf? </a:t>
            </a:r>
          </a:p>
          <a:p>
            <a:pPr marL="342900" lvl="0" indent="-342900">
              <a:spcBef>
                <a:spcPts val="600"/>
              </a:spcBef>
              <a:buFont typeface="Arial" panose="020B0604020202020204" pitchFamily="34" charset="0"/>
              <a:buChar char="•"/>
              <a:defRPr/>
            </a:pPr>
            <a:r>
              <a:rPr lang="de-DE" altLang="de-DE" sz="2500" dirty="0">
                <a:solidFill>
                  <a:srgbClr val="232323"/>
                </a:solidFill>
                <a:latin typeface="LMU CompatilFact" panose="02000500060000020003" pitchFamily="2" charset="0"/>
                <a:cs typeface="Arial" charset="0"/>
              </a:rPr>
              <a:t>Wie zitieren Sie aus dieser Seite im laufenden Text? (s. auch folgende Folie)</a:t>
            </a: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6. Übung</a:t>
            </a:r>
          </a:p>
        </p:txBody>
      </p:sp>
      <p:sp>
        <p:nvSpPr>
          <p:cNvPr id="13" name="Rechteck 12">
            <a:extLst>
              <a:ext uri="{FF2B5EF4-FFF2-40B4-BE49-F238E27FC236}">
                <a16:creationId xmlns:a16="http://schemas.microsoft.com/office/drawing/2014/main" id="{53605BA9-9452-4CF5-9B1E-644178383A5D}"/>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Website</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pic>
        <p:nvPicPr>
          <p:cNvPr id="11" name="Grafik 10">
            <a:extLst>
              <a:ext uri="{FF2B5EF4-FFF2-40B4-BE49-F238E27FC236}">
                <a16:creationId xmlns:a16="http://schemas.microsoft.com/office/drawing/2014/main" id="{5B65BE1A-E98D-46CD-AB0F-555F531D3E7E}"/>
              </a:ext>
            </a:extLst>
          </p:cNvPr>
          <p:cNvPicPr>
            <a:picLocks noChangeAspect="1"/>
          </p:cNvPicPr>
          <p:nvPr/>
        </p:nvPicPr>
        <p:blipFill>
          <a:blip r:embed="rId3"/>
          <a:stretch>
            <a:fillRect/>
          </a:stretch>
        </p:blipFill>
        <p:spPr>
          <a:xfrm>
            <a:off x="1995412" y="2453252"/>
            <a:ext cx="9818992" cy="4081956"/>
          </a:xfrm>
          <a:prstGeom prst="rect">
            <a:avLst/>
          </a:prstGeom>
        </p:spPr>
      </p:pic>
    </p:spTree>
    <p:extLst>
      <p:ext uri="{BB962C8B-B14F-4D97-AF65-F5344CB8AC3E}">
        <p14:creationId xmlns:p14="http://schemas.microsoft.com/office/powerpoint/2010/main" val="445578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6. Übung</a:t>
            </a:r>
          </a:p>
        </p:txBody>
      </p:sp>
      <p:sp>
        <p:nvSpPr>
          <p:cNvPr id="13" name="Rechteck 12">
            <a:extLst>
              <a:ext uri="{FF2B5EF4-FFF2-40B4-BE49-F238E27FC236}">
                <a16:creationId xmlns:a16="http://schemas.microsoft.com/office/drawing/2014/main" id="{53605BA9-9452-4CF5-9B1E-644178383A5D}"/>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Website</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pic>
        <p:nvPicPr>
          <p:cNvPr id="7" name="Grafik 6">
            <a:extLst>
              <a:ext uri="{FF2B5EF4-FFF2-40B4-BE49-F238E27FC236}">
                <a16:creationId xmlns:a16="http://schemas.microsoft.com/office/drawing/2014/main" id="{4DB6D5DA-0B7E-454B-B61E-9E9442F4535A}"/>
              </a:ext>
            </a:extLst>
          </p:cNvPr>
          <p:cNvPicPr>
            <a:picLocks noChangeAspect="1"/>
          </p:cNvPicPr>
          <p:nvPr/>
        </p:nvPicPr>
        <p:blipFill>
          <a:blip r:embed="rId3"/>
          <a:stretch>
            <a:fillRect/>
          </a:stretch>
        </p:blipFill>
        <p:spPr>
          <a:xfrm>
            <a:off x="1350464" y="1350552"/>
            <a:ext cx="9491071" cy="5336123"/>
          </a:xfrm>
          <a:prstGeom prst="rect">
            <a:avLst/>
          </a:prstGeom>
        </p:spPr>
      </p:pic>
    </p:spTree>
    <p:extLst>
      <p:ext uri="{BB962C8B-B14F-4D97-AF65-F5344CB8AC3E}">
        <p14:creationId xmlns:p14="http://schemas.microsoft.com/office/powerpoint/2010/main" val="271164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 6. Übung</a:t>
            </a:r>
          </a:p>
        </p:txBody>
      </p:sp>
      <p:sp>
        <p:nvSpPr>
          <p:cNvPr id="13" name="Rechteck 12">
            <a:extLst>
              <a:ext uri="{FF2B5EF4-FFF2-40B4-BE49-F238E27FC236}">
                <a16:creationId xmlns:a16="http://schemas.microsoft.com/office/drawing/2014/main" id="{53605BA9-9452-4CF5-9B1E-644178383A5D}"/>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Lösungen</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6" name="Inhaltsplatzhalter 2">
            <a:extLst>
              <a:ext uri="{FF2B5EF4-FFF2-40B4-BE49-F238E27FC236}">
                <a16:creationId xmlns:a16="http://schemas.microsoft.com/office/drawing/2014/main" id="{7A4A8087-4C50-4ACD-A973-A301E639B858}"/>
              </a:ext>
            </a:extLst>
          </p:cNvPr>
          <p:cNvSpPr txBox="1">
            <a:spLocks/>
          </p:cNvSpPr>
          <p:nvPr/>
        </p:nvSpPr>
        <p:spPr>
          <a:xfrm>
            <a:off x="442797" y="1468350"/>
            <a:ext cx="11306175" cy="4948325"/>
          </a:xfrm>
          <a:prstGeom prst="rect">
            <a:avLst/>
          </a:prstGeom>
        </p:spPr>
        <p:txBody>
          <a:bodyPr>
            <a:normAutofit fontScale="92500" lnSpcReduction="10000"/>
          </a:bodyPr>
          <a:lstStyle>
            <a:lvl1pPr marL="203890" indent="-203890" algn="l" defTabSz="815557" rtl="0" eaLnBrk="1" latinLnBrk="0" hangingPunct="1">
              <a:lnSpc>
                <a:spcPct val="90000"/>
              </a:lnSpc>
              <a:spcBef>
                <a:spcPts val="892"/>
              </a:spcBef>
              <a:buFont typeface="Arial" panose="020B0604020202020204" pitchFamily="34" charset="0"/>
              <a:buChar char="•"/>
              <a:defRPr sz="2498" kern="1200">
                <a:solidFill>
                  <a:schemeClr val="tx1"/>
                </a:solidFill>
                <a:latin typeface="+mn-lt"/>
                <a:ea typeface="+mn-ea"/>
                <a:cs typeface="+mn-cs"/>
              </a:defRPr>
            </a:lvl1pPr>
            <a:lvl2pPr marL="611668" indent="-203890" algn="l" defTabSz="815557" rtl="0" eaLnBrk="1" latinLnBrk="0" hangingPunct="1">
              <a:lnSpc>
                <a:spcPct val="90000"/>
              </a:lnSpc>
              <a:spcBef>
                <a:spcPts val="446"/>
              </a:spcBef>
              <a:buFont typeface="Arial" panose="020B0604020202020204" pitchFamily="34" charset="0"/>
              <a:buChar char="•"/>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 typeface="Arial" panose="020B0604020202020204" pitchFamily="34" charset="0"/>
              <a:buChar char="•"/>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r>
              <a:rPr lang="de-DE" dirty="0">
                <a:solidFill>
                  <a:schemeClr val="tx2"/>
                </a:solidFill>
                <a:latin typeface="LMU CompatilFact" panose="02000500060000020003" pitchFamily="2" charset="0"/>
              </a:rPr>
              <a:t>Schindelmeiser, J. (2017). Anatomie und Physiologie für sprachtherapeutische Berufe. In M. </a:t>
            </a:r>
            <a:r>
              <a:rPr lang="de-DE" dirty="0" err="1">
                <a:solidFill>
                  <a:schemeClr val="tx2"/>
                </a:solidFill>
                <a:latin typeface="LMU CompatilFact" panose="02000500060000020003" pitchFamily="2" charset="0"/>
              </a:rPr>
              <a:t>Grohnfeldt</a:t>
            </a:r>
            <a:r>
              <a:rPr lang="de-DE" dirty="0">
                <a:solidFill>
                  <a:schemeClr val="tx2"/>
                </a:solidFill>
                <a:latin typeface="LMU CompatilFact" panose="02000500060000020003" pitchFamily="2" charset="0"/>
              </a:rPr>
              <a:t> (Hrsg.), Kompendium der akademischen Sprachtherapie und Logopädie. Band 2: Interdisziplinäre Grundlagen (S. 19-33). Kohlhammer Verlag</a:t>
            </a:r>
          </a:p>
          <a:p>
            <a:r>
              <a:rPr lang="de-DE" dirty="0">
                <a:solidFill>
                  <a:schemeClr val="tx2"/>
                </a:solidFill>
                <a:latin typeface="LMU CompatilFact" panose="02000500060000020003" pitchFamily="2" charset="0"/>
              </a:rPr>
              <a:t>Schindelmeiser (2017, S. 4)</a:t>
            </a:r>
          </a:p>
          <a:p>
            <a:r>
              <a:rPr lang="en-US" dirty="0">
                <a:solidFill>
                  <a:schemeClr val="tx2"/>
                </a:solidFill>
                <a:latin typeface="LMU CompatilFact" panose="02000500060000020003" pitchFamily="2" charset="0"/>
              </a:rPr>
              <a:t>Fuchs, L., Fuchs, D., Hosp, M., &amp; Jenkins, J. (2001). Oral Reading Fluency as an Indicator of Reading Competence: A Theoretical, Empirical, and Historical Analysis. Scientific Studies of Reading, 5(3), 239-256.</a:t>
            </a:r>
          </a:p>
          <a:p>
            <a:r>
              <a:rPr lang="de-DE" dirty="0" err="1">
                <a:solidFill>
                  <a:schemeClr val="tx2"/>
                </a:solidFill>
                <a:latin typeface="LMU CompatilFact" panose="02000500060000020003" pitchFamily="2" charset="0"/>
              </a:rPr>
              <a:t>Sallat</a:t>
            </a:r>
            <a:r>
              <a:rPr lang="de-DE" dirty="0">
                <a:solidFill>
                  <a:schemeClr val="tx2"/>
                </a:solidFill>
                <a:latin typeface="LMU CompatilFact" panose="02000500060000020003" pitchFamily="2" charset="0"/>
              </a:rPr>
              <a:t>, S., </a:t>
            </a:r>
            <a:r>
              <a:rPr lang="de-DE" dirty="0" err="1">
                <a:solidFill>
                  <a:schemeClr val="tx2"/>
                </a:solidFill>
                <a:latin typeface="LMU CompatilFact" panose="02000500060000020003" pitchFamily="2" charset="0"/>
              </a:rPr>
              <a:t>Spreer</a:t>
            </a:r>
            <a:r>
              <a:rPr lang="de-DE" dirty="0">
                <a:solidFill>
                  <a:schemeClr val="tx2"/>
                </a:solidFill>
                <a:latin typeface="LMU CompatilFact" panose="02000500060000020003" pitchFamily="2" charset="0"/>
              </a:rPr>
              <a:t>, M. (2017). Pragmatische Störungen. In A. Mayer &amp; T. Ulrich (Hrsg.), Sprachtherapie mit Kindern (S.227- ???) Reinhardt. </a:t>
            </a:r>
          </a:p>
          <a:p>
            <a:r>
              <a:rPr lang="de-DE" dirty="0">
                <a:solidFill>
                  <a:schemeClr val="tx2"/>
                </a:solidFill>
                <a:latin typeface="LMU CompatilFact" panose="02000500060000020003" pitchFamily="2" charset="0"/>
              </a:rPr>
              <a:t>Zitation im Text: Warnke (1993)</a:t>
            </a:r>
          </a:p>
          <a:p>
            <a:r>
              <a:rPr lang="de-DE" dirty="0">
                <a:solidFill>
                  <a:schemeClr val="tx2"/>
                </a:solidFill>
                <a:latin typeface="LMU CompatilFact" panose="02000500060000020003" pitchFamily="2" charset="0"/>
              </a:rPr>
              <a:t>Literaturverzeichnis: Warnke, A. (1993).  Stellungnahme des Vorstandes der Deutschen Gesellschaft für Kinder- und Jugendpsychiatrie zur Diagnostik, schulischen Förderung und Therapie bei Schülern mit Lese-Rechtschreibstörungen (Legasthenie). Internetquelle (s. Adresszeile auf Folie 26) (Zugriff am …</a:t>
            </a:r>
          </a:p>
          <a:p>
            <a:endParaRPr lang="de-DE" dirty="0">
              <a:solidFill>
                <a:schemeClr val="tx2"/>
              </a:solidFill>
              <a:latin typeface="LMU CompatilFact" panose="02000500060000020003" pitchFamily="2" charset="0"/>
            </a:endParaRPr>
          </a:p>
          <a:p>
            <a:endParaRPr lang="de-DE" dirty="0">
              <a:solidFill>
                <a:schemeClr val="tx2"/>
              </a:solidFill>
              <a:latin typeface="LMU CompatilFact" panose="02000500060000020003" pitchFamily="2" charset="0"/>
            </a:endParaRPr>
          </a:p>
          <a:p>
            <a:endParaRPr lang="de-DE" dirty="0">
              <a:solidFill>
                <a:schemeClr val="tx2"/>
              </a:solidFill>
              <a:latin typeface="LMU CompatilFact" panose="02000500060000020003" pitchFamily="2" charset="0"/>
            </a:endParaRPr>
          </a:p>
        </p:txBody>
      </p:sp>
    </p:spTree>
    <p:extLst>
      <p:ext uri="{BB962C8B-B14F-4D97-AF65-F5344CB8AC3E}">
        <p14:creationId xmlns:p14="http://schemas.microsoft.com/office/powerpoint/2010/main" val="1832925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D68CEC2-623A-5248-A252-32730BC64A88}"/>
              </a:ext>
            </a:extLst>
          </p:cNvPr>
          <p:cNvSpPr>
            <a:spLocks noGrp="1"/>
          </p:cNvSpPr>
          <p:nvPr>
            <p:ph type="body" sz="quarter" idx="13"/>
          </p:nvPr>
        </p:nvSpPr>
        <p:spPr>
          <a:xfrm>
            <a:off x="446397" y="1493973"/>
            <a:ext cx="8656506" cy="4947923"/>
          </a:xfrm>
        </p:spPr>
        <p:txBody>
          <a:bodyPr>
            <a:normAutofit/>
          </a:bodyPr>
          <a:lstStyle/>
          <a:p>
            <a:pPr marL="514350" indent="-514350">
              <a:lnSpc>
                <a:spcPct val="100000"/>
              </a:lnSpc>
              <a:spcBef>
                <a:spcPts val="1200"/>
              </a:spcBef>
              <a:buAutoNum type="arabicPeriod"/>
            </a:pPr>
            <a:r>
              <a:rPr lang="de-DE" sz="4000" dirty="0">
                <a:latin typeface="LMU CompatilFact" panose="02000500060000020003" pitchFamily="2" charset="0"/>
              </a:rPr>
              <a:t>Zitierstil</a:t>
            </a:r>
          </a:p>
          <a:p>
            <a:pPr marL="514350" indent="-514350">
              <a:lnSpc>
                <a:spcPct val="100000"/>
              </a:lnSpc>
              <a:spcBef>
                <a:spcPts val="1200"/>
              </a:spcBef>
              <a:buAutoNum type="arabicPeriod"/>
            </a:pPr>
            <a:r>
              <a:rPr lang="de-DE" sz="4000" dirty="0">
                <a:solidFill>
                  <a:srgbClr val="C00000"/>
                </a:solidFill>
                <a:latin typeface="LMU CompatilFact" panose="02000500060000020003" pitchFamily="2" charset="0"/>
              </a:rPr>
              <a:t>Zitationsmethoden</a:t>
            </a:r>
          </a:p>
          <a:p>
            <a:pPr marL="514350" indent="-514350">
              <a:lnSpc>
                <a:spcPct val="100000"/>
              </a:lnSpc>
              <a:spcBef>
                <a:spcPts val="1200"/>
              </a:spcBef>
              <a:buAutoNum type="arabicPeriod"/>
            </a:pPr>
            <a:r>
              <a:rPr lang="de-DE" sz="4000" dirty="0">
                <a:latin typeface="LMU CompatilFact" panose="02000500060000020003" pitchFamily="2" charset="0"/>
              </a:rPr>
              <a:t>Zitierweisen</a:t>
            </a:r>
          </a:p>
          <a:p>
            <a:pPr marL="514350" indent="-514350">
              <a:lnSpc>
                <a:spcPct val="100000"/>
              </a:lnSpc>
              <a:spcBef>
                <a:spcPts val="1200"/>
              </a:spcBef>
              <a:buAutoNum type="arabicPeriod"/>
            </a:pPr>
            <a:r>
              <a:rPr lang="de-DE" sz="4000" dirty="0">
                <a:latin typeface="LMU CompatilFact" panose="02000500060000020003" pitchFamily="2" charset="0"/>
              </a:rPr>
              <a:t>Häufige Fehler</a:t>
            </a:r>
          </a:p>
          <a:p>
            <a:pPr marL="514350" indent="-514350">
              <a:lnSpc>
                <a:spcPct val="100000"/>
              </a:lnSpc>
              <a:spcBef>
                <a:spcPts val="1200"/>
              </a:spcBef>
              <a:buAutoNum type="arabicPeriod"/>
            </a:pPr>
            <a:r>
              <a:rPr lang="de-DE" sz="4000" dirty="0">
                <a:latin typeface="LMU CompatilFact" panose="02000500060000020003" pitchFamily="2" charset="0"/>
              </a:rPr>
              <a:t>Literaturverzeichnis</a:t>
            </a:r>
          </a:p>
          <a:p>
            <a:pPr marL="514350" indent="-514350">
              <a:lnSpc>
                <a:spcPct val="100000"/>
              </a:lnSpc>
              <a:spcBef>
                <a:spcPts val="1200"/>
              </a:spcBef>
              <a:buAutoNum type="arabicPeriod"/>
            </a:pPr>
            <a:r>
              <a:rPr lang="de-DE" sz="4000" dirty="0">
                <a:latin typeface="LMU CompatilFact" panose="02000500060000020003" pitchFamily="2" charset="0"/>
              </a:rPr>
              <a:t>Übung</a:t>
            </a:r>
          </a:p>
        </p:txBody>
      </p:sp>
    </p:spTree>
    <p:extLst>
      <p:ext uri="{BB962C8B-B14F-4D97-AF65-F5344CB8AC3E}">
        <p14:creationId xmlns:p14="http://schemas.microsoft.com/office/powerpoint/2010/main" val="1529743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29608D11-5F76-4CD4-B32F-0C792F1EC5A6}"/>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Welche Möglichkeiten gibt, Quellen zu zitieren?</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7" name="Rechteck 6">
            <a:extLst>
              <a:ext uri="{FF2B5EF4-FFF2-40B4-BE49-F238E27FC236}">
                <a16:creationId xmlns:a16="http://schemas.microsoft.com/office/drawing/2014/main" id="{F289C124-27AF-413A-B790-933C63526F55}"/>
              </a:ext>
            </a:extLst>
          </p:cNvPr>
          <p:cNvSpPr/>
          <p:nvPr/>
        </p:nvSpPr>
        <p:spPr>
          <a:xfrm>
            <a:off x="442801" y="1218758"/>
            <a:ext cx="10036840" cy="3582519"/>
          </a:xfrm>
          <a:prstGeom prst="rect">
            <a:avLst/>
          </a:prstGeom>
        </p:spPr>
        <p:txBody>
          <a:bodyPr wrap="square">
            <a:spAutoFit/>
          </a:bodyPr>
          <a:lstStyle/>
          <a:p>
            <a:pPr marL="457200" lvl="0" indent="-457200" defTabSz="914400">
              <a:spcBef>
                <a:spcPct val="20000"/>
              </a:spcBef>
              <a:buFont typeface="Arial" panose="020B0604020202020204" pitchFamily="34" charset="0"/>
              <a:buChar char="•"/>
            </a:pPr>
            <a:r>
              <a:rPr lang="de-DE" sz="2700" b="1" dirty="0">
                <a:latin typeface="LMU CompatilFact" panose="02000500060000020003" pitchFamily="2" charset="0"/>
              </a:rPr>
              <a:t>Nachweis im Text: </a:t>
            </a:r>
            <a:r>
              <a:rPr lang="de-DE" sz="2700" dirty="0">
                <a:solidFill>
                  <a:prstClr val="black"/>
                </a:solidFill>
                <a:latin typeface="LMU CompatilFact" panose="02000500060000020003" pitchFamily="2" charset="0"/>
              </a:rPr>
              <a:t>Der Nachweis für eine Quelle wird im Fließtext aufgenommen. </a:t>
            </a:r>
            <a:br>
              <a:rPr lang="de-DE" sz="2700" dirty="0">
                <a:solidFill>
                  <a:prstClr val="black"/>
                </a:solidFill>
                <a:latin typeface="LMU CompatilFact" panose="02000500060000020003" pitchFamily="2" charset="0"/>
              </a:rPr>
            </a:br>
            <a:r>
              <a:rPr lang="de-DE" sz="2700" dirty="0">
                <a:solidFill>
                  <a:prstClr val="black"/>
                </a:solidFill>
                <a:latin typeface="LMU CompatilFact" panose="02000500060000020003" pitchFamily="2" charset="0"/>
              </a:rPr>
              <a:t>	</a:t>
            </a:r>
            <a:r>
              <a:rPr lang="de-DE" sz="2700" dirty="0">
                <a:solidFill>
                  <a:prstClr val="black"/>
                </a:solidFill>
                <a:latin typeface="LMU CompatilFact" panose="02000500060000020003" pitchFamily="2" charset="0"/>
                <a:sym typeface="Wingdings" panose="05000000000000000000" pitchFamily="2" charset="2"/>
              </a:rPr>
              <a:t> </a:t>
            </a:r>
            <a:r>
              <a:rPr lang="de-DE" sz="2700" dirty="0">
                <a:solidFill>
                  <a:prstClr val="black"/>
                </a:solidFill>
                <a:latin typeface="LMU CompatilFact" panose="02000500060000020003" pitchFamily="2" charset="0"/>
              </a:rPr>
              <a:t>Z.B. „ … werden als Kernsymptom </a:t>
            </a:r>
            <a:r>
              <a:rPr lang="de-DE" sz="2700" dirty="0" err="1">
                <a:solidFill>
                  <a:prstClr val="black"/>
                </a:solidFill>
                <a:latin typeface="LMU CompatilFact" panose="02000500060000020003" pitchFamily="2" charset="0"/>
              </a:rPr>
              <a:t>dyslektischer</a:t>
            </a:r>
            <a:br>
              <a:rPr lang="de-DE" sz="2700" dirty="0">
                <a:solidFill>
                  <a:prstClr val="black"/>
                </a:solidFill>
                <a:latin typeface="LMU CompatilFact" panose="02000500060000020003" pitchFamily="2" charset="0"/>
              </a:rPr>
            </a:br>
            <a:r>
              <a:rPr lang="de-DE" sz="2700" dirty="0">
                <a:solidFill>
                  <a:prstClr val="black"/>
                </a:solidFill>
                <a:latin typeface="LMU CompatilFact" panose="02000500060000020003" pitchFamily="2" charset="0"/>
              </a:rPr>
              <a:t> 	    Kinder betrachtet (</a:t>
            </a:r>
            <a:r>
              <a:rPr lang="de-DE" sz="2700" dirty="0" err="1">
                <a:solidFill>
                  <a:prstClr val="black"/>
                </a:solidFill>
                <a:latin typeface="LMU CompatilFact" panose="02000500060000020003" pitchFamily="2" charset="0"/>
              </a:rPr>
              <a:t>Tunmer</a:t>
            </a:r>
            <a:r>
              <a:rPr lang="de-DE" sz="2700" dirty="0">
                <a:solidFill>
                  <a:prstClr val="black"/>
                </a:solidFill>
                <a:latin typeface="LMU CompatilFact" panose="02000500060000020003" pitchFamily="2" charset="0"/>
              </a:rPr>
              <a:t> &amp; </a:t>
            </a:r>
            <a:r>
              <a:rPr lang="de-DE" sz="2700" dirty="0" err="1">
                <a:solidFill>
                  <a:prstClr val="black"/>
                </a:solidFill>
                <a:latin typeface="LMU CompatilFact" panose="02000500060000020003" pitchFamily="2" charset="0"/>
              </a:rPr>
              <a:t>Greany</a:t>
            </a:r>
            <a:r>
              <a:rPr lang="de-DE" sz="2700" dirty="0">
                <a:solidFill>
                  <a:prstClr val="black"/>
                </a:solidFill>
                <a:latin typeface="LMU CompatilFact" panose="02000500060000020003" pitchFamily="2" charset="0"/>
              </a:rPr>
              <a:t>, 2010), das in</a:t>
            </a:r>
            <a:br>
              <a:rPr lang="de-DE" sz="2700" dirty="0">
                <a:solidFill>
                  <a:prstClr val="black"/>
                </a:solidFill>
                <a:latin typeface="LMU CompatilFact" panose="02000500060000020003" pitchFamily="2" charset="0"/>
              </a:rPr>
            </a:br>
            <a:r>
              <a:rPr lang="de-DE" sz="2700" dirty="0">
                <a:solidFill>
                  <a:prstClr val="black"/>
                </a:solidFill>
                <a:latin typeface="LMU CompatilFact" panose="02000500060000020003" pitchFamily="2" charset="0"/>
              </a:rPr>
              <a:t>         enger Beziehung zu …“ </a:t>
            </a:r>
          </a:p>
          <a:p>
            <a:pPr marL="342900" lvl="0" indent="-342900" defTabSz="914400">
              <a:spcBef>
                <a:spcPct val="20000"/>
              </a:spcBef>
              <a:buFont typeface="Arial" panose="020B0604020202020204" pitchFamily="34" charset="0"/>
              <a:buChar char="•"/>
            </a:pPr>
            <a:endParaRPr lang="de-DE" sz="2700" dirty="0">
              <a:solidFill>
                <a:prstClr val="black"/>
              </a:solidFill>
              <a:latin typeface="LMU CompatilFact" panose="02000500060000020003" pitchFamily="2" charset="0"/>
            </a:endParaRPr>
          </a:p>
          <a:p>
            <a:pPr marL="342900" lvl="0" indent="-342900" defTabSz="914400">
              <a:spcBef>
                <a:spcPct val="20000"/>
              </a:spcBef>
              <a:buFont typeface="Arial" panose="020B0604020202020204" pitchFamily="34" charset="0"/>
              <a:buChar char="•"/>
            </a:pPr>
            <a:r>
              <a:rPr lang="de-DE" sz="2700" b="1" dirty="0">
                <a:latin typeface="LMU CompatilFact" panose="02000500060000020003" pitchFamily="2" charset="0"/>
              </a:rPr>
              <a:t>Nachweis in Fußnoten: </a:t>
            </a:r>
            <a:r>
              <a:rPr lang="de-DE" sz="2700" dirty="0">
                <a:solidFill>
                  <a:prstClr val="black"/>
                </a:solidFill>
                <a:latin typeface="LMU CompatilFact" panose="02000500060000020003" pitchFamily="2" charset="0"/>
              </a:rPr>
              <a:t>Der Nachweis für eine Quelle wird in einer Fußnote am unteren Rand der Textseite notiert.</a:t>
            </a: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357182"/>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lvl="0"/>
            <a:r>
              <a:rPr lang="de-DE" sz="2500" dirty="0">
                <a:solidFill>
                  <a:srgbClr val="00883A"/>
                </a:solidFill>
              </a:rPr>
              <a:t>2. Zitationsmethoden</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pic>
        <p:nvPicPr>
          <p:cNvPr id="8" name="Sound aufgezeichnet">
            <a:hlinkClick r:id="" action="ppaction://media"/>
            <a:extLst>
              <a:ext uri="{FF2B5EF4-FFF2-40B4-BE49-F238E27FC236}">
                <a16:creationId xmlns:a16="http://schemas.microsoft.com/office/drawing/2014/main" id="{E335EBFD-483C-478A-9D14-EF4B3EFB7A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7637" y="188907"/>
            <a:ext cx="609600" cy="609600"/>
          </a:xfrm>
          <a:prstGeom prst="rect">
            <a:avLst/>
          </a:prstGeom>
        </p:spPr>
      </p:pic>
      <p:pic>
        <p:nvPicPr>
          <p:cNvPr id="9" name="Grafik 8">
            <a:extLst>
              <a:ext uri="{FF2B5EF4-FFF2-40B4-BE49-F238E27FC236}">
                <a16:creationId xmlns:a16="http://schemas.microsoft.com/office/drawing/2014/main" id="{91F3C670-E171-4813-869D-3F8B519679FC}"/>
              </a:ext>
            </a:extLst>
          </p:cNvPr>
          <p:cNvPicPr>
            <a:picLocks noChangeAspect="1"/>
          </p:cNvPicPr>
          <p:nvPr/>
        </p:nvPicPr>
        <p:blipFill>
          <a:blip r:embed="rId6"/>
          <a:stretch>
            <a:fillRect/>
          </a:stretch>
        </p:blipFill>
        <p:spPr>
          <a:xfrm>
            <a:off x="886790" y="5005816"/>
            <a:ext cx="10522171" cy="1426736"/>
          </a:xfrm>
          <a:prstGeom prst="rect">
            <a:avLst/>
          </a:prstGeom>
        </p:spPr>
      </p:pic>
    </p:spTree>
    <p:extLst>
      <p:ext uri="{BB962C8B-B14F-4D97-AF65-F5344CB8AC3E}">
        <p14:creationId xmlns:p14="http://schemas.microsoft.com/office/powerpoint/2010/main" val="227888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D68CEC2-623A-5248-A252-32730BC64A88}"/>
              </a:ext>
            </a:extLst>
          </p:cNvPr>
          <p:cNvSpPr>
            <a:spLocks noGrp="1"/>
          </p:cNvSpPr>
          <p:nvPr>
            <p:ph type="body" sz="quarter" idx="13"/>
          </p:nvPr>
        </p:nvSpPr>
        <p:spPr>
          <a:xfrm>
            <a:off x="446397" y="1493973"/>
            <a:ext cx="8656506" cy="4947923"/>
          </a:xfrm>
        </p:spPr>
        <p:txBody>
          <a:bodyPr>
            <a:normAutofit/>
          </a:bodyPr>
          <a:lstStyle/>
          <a:p>
            <a:pPr marL="514350" indent="-514350">
              <a:lnSpc>
                <a:spcPct val="100000"/>
              </a:lnSpc>
              <a:spcBef>
                <a:spcPts val="1200"/>
              </a:spcBef>
              <a:buAutoNum type="arabicPeriod"/>
            </a:pPr>
            <a:r>
              <a:rPr lang="de-DE" sz="4000" dirty="0">
                <a:latin typeface="LMU CompatilFact" panose="02000500060000020003" pitchFamily="2" charset="0"/>
              </a:rPr>
              <a:t>Zitierstil</a:t>
            </a:r>
          </a:p>
          <a:p>
            <a:pPr marL="514350" indent="-514350">
              <a:lnSpc>
                <a:spcPct val="100000"/>
              </a:lnSpc>
              <a:spcBef>
                <a:spcPts val="1200"/>
              </a:spcBef>
              <a:buAutoNum type="arabicPeriod"/>
            </a:pPr>
            <a:r>
              <a:rPr lang="de-DE" sz="4000" dirty="0">
                <a:latin typeface="LMU CompatilFact" panose="02000500060000020003" pitchFamily="2" charset="0"/>
              </a:rPr>
              <a:t>Zitationsmethoden</a:t>
            </a:r>
          </a:p>
          <a:p>
            <a:pPr marL="514350" indent="-514350">
              <a:lnSpc>
                <a:spcPct val="100000"/>
              </a:lnSpc>
              <a:spcBef>
                <a:spcPts val="1200"/>
              </a:spcBef>
              <a:buAutoNum type="arabicPeriod"/>
            </a:pPr>
            <a:r>
              <a:rPr lang="de-DE" sz="4000" dirty="0">
                <a:solidFill>
                  <a:srgbClr val="C00000"/>
                </a:solidFill>
                <a:latin typeface="LMU CompatilFact" panose="02000500060000020003" pitchFamily="2" charset="0"/>
              </a:rPr>
              <a:t>Zitierweisen</a:t>
            </a:r>
          </a:p>
          <a:p>
            <a:pPr marL="514350" indent="-514350">
              <a:lnSpc>
                <a:spcPct val="100000"/>
              </a:lnSpc>
              <a:spcBef>
                <a:spcPts val="1200"/>
              </a:spcBef>
              <a:buAutoNum type="arabicPeriod"/>
            </a:pPr>
            <a:r>
              <a:rPr lang="de-DE" sz="4000" dirty="0">
                <a:latin typeface="LMU CompatilFact" panose="02000500060000020003" pitchFamily="2" charset="0"/>
              </a:rPr>
              <a:t>Häufige Fehler</a:t>
            </a:r>
          </a:p>
          <a:p>
            <a:pPr marL="514350" indent="-514350">
              <a:lnSpc>
                <a:spcPct val="100000"/>
              </a:lnSpc>
              <a:spcBef>
                <a:spcPts val="1200"/>
              </a:spcBef>
              <a:buAutoNum type="arabicPeriod"/>
            </a:pPr>
            <a:r>
              <a:rPr lang="de-DE" sz="4000" dirty="0">
                <a:latin typeface="LMU CompatilFact" panose="02000500060000020003" pitchFamily="2" charset="0"/>
              </a:rPr>
              <a:t>Literaturverzeichnis</a:t>
            </a:r>
          </a:p>
          <a:p>
            <a:pPr marL="514350" indent="-514350">
              <a:lnSpc>
                <a:spcPct val="100000"/>
              </a:lnSpc>
              <a:spcBef>
                <a:spcPts val="1200"/>
              </a:spcBef>
              <a:buAutoNum type="arabicPeriod"/>
            </a:pPr>
            <a:r>
              <a:rPr lang="de-DE" sz="4000" dirty="0">
                <a:latin typeface="LMU CompatilFact" panose="02000500060000020003" pitchFamily="2" charset="0"/>
              </a:rPr>
              <a:t>Übung</a:t>
            </a:r>
          </a:p>
        </p:txBody>
      </p:sp>
    </p:spTree>
    <p:extLst>
      <p:ext uri="{BB962C8B-B14F-4D97-AF65-F5344CB8AC3E}">
        <p14:creationId xmlns:p14="http://schemas.microsoft.com/office/powerpoint/2010/main" val="2181528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7" name="Rechteck 6">
            <a:extLst>
              <a:ext uri="{FF2B5EF4-FFF2-40B4-BE49-F238E27FC236}">
                <a16:creationId xmlns:a16="http://schemas.microsoft.com/office/drawing/2014/main" id="{F289C124-27AF-413A-B790-933C63526F55}"/>
              </a:ext>
            </a:extLst>
          </p:cNvPr>
          <p:cNvSpPr/>
          <p:nvPr/>
        </p:nvSpPr>
        <p:spPr>
          <a:xfrm>
            <a:off x="442801" y="1024869"/>
            <a:ext cx="8526538" cy="3736407"/>
          </a:xfrm>
          <a:prstGeom prst="rect">
            <a:avLst/>
          </a:prstGeom>
        </p:spPr>
        <p:txBody>
          <a:bodyPr wrap="square">
            <a:spAutoFit/>
          </a:bodyPr>
          <a:lstStyle/>
          <a:p>
            <a:pPr marL="342900" lvl="0" indent="-342900" defTabSz="914400">
              <a:spcBef>
                <a:spcPct val="20000"/>
              </a:spcBef>
              <a:buFont typeface="Arial" panose="020B0604020202020204" pitchFamily="34" charset="0"/>
              <a:buChar char="•"/>
            </a:pPr>
            <a:r>
              <a:rPr lang="de-DE" sz="3200" b="1" dirty="0">
                <a:latin typeface="LMU CompatilFact" panose="02000500060000020003" pitchFamily="2" charset="0"/>
              </a:rPr>
              <a:t>direktes (wörtliches) Zitat: </a:t>
            </a:r>
            <a:r>
              <a:rPr lang="de-DE" sz="3200" dirty="0">
                <a:solidFill>
                  <a:prstClr val="black"/>
                </a:solidFill>
                <a:latin typeface="LMU CompatilFact" panose="02000500060000020003" pitchFamily="2" charset="0"/>
              </a:rPr>
              <a:t>Übernahme einer wörtlichen Formulierung aus einer Publikation</a:t>
            </a:r>
          </a:p>
          <a:p>
            <a:pPr lvl="0" defTabSz="914400">
              <a:spcBef>
                <a:spcPct val="20000"/>
              </a:spcBef>
            </a:pPr>
            <a:endParaRPr lang="de-DE" sz="3200" dirty="0">
              <a:solidFill>
                <a:prstClr val="black"/>
              </a:solidFill>
              <a:latin typeface="LMU CompatilFact" panose="02000500060000020003" pitchFamily="2" charset="0"/>
            </a:endParaRPr>
          </a:p>
          <a:p>
            <a:pPr marL="342900" lvl="0" indent="-342900" defTabSz="914400">
              <a:spcBef>
                <a:spcPct val="20000"/>
              </a:spcBef>
              <a:buFont typeface="Arial" panose="020B0604020202020204" pitchFamily="34" charset="0"/>
              <a:buChar char="•"/>
            </a:pPr>
            <a:r>
              <a:rPr lang="de-DE" sz="3200" b="1" dirty="0">
                <a:latin typeface="LMU CompatilFact" panose="02000500060000020003" pitchFamily="2" charset="0"/>
              </a:rPr>
              <a:t>indirektes Zitat: </a:t>
            </a:r>
            <a:r>
              <a:rPr lang="de-DE" sz="3200" dirty="0">
                <a:solidFill>
                  <a:prstClr val="black"/>
                </a:solidFill>
                <a:latin typeface="LMU CompatilFact" panose="02000500060000020003" pitchFamily="2" charset="0"/>
              </a:rPr>
              <a:t>Übernahme eines Gedankens, Verweis auf Forschungsergebnis etc. </a:t>
            </a: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176023"/>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lvl="0">
              <a:defRPr/>
            </a:pPr>
            <a:r>
              <a:rPr lang="de-DE" sz="2500" dirty="0"/>
              <a:t>3. Zitierweisen</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effectLst/>
              <a:uLnTx/>
              <a:uFillTx/>
              <a:latin typeface="Arial" panose="020B0604020202020204" pitchFamily="34" charset="0"/>
              <a:ea typeface="+mn-ea"/>
              <a:cs typeface="+mn-cs"/>
            </a:endParaRPr>
          </a:p>
        </p:txBody>
      </p:sp>
      <p:pic>
        <p:nvPicPr>
          <p:cNvPr id="9" name="Sound aufgezeichnet">
            <a:hlinkClick r:id="" action="ppaction://media"/>
            <a:extLst>
              <a:ext uri="{FF2B5EF4-FFF2-40B4-BE49-F238E27FC236}">
                <a16:creationId xmlns:a16="http://schemas.microsoft.com/office/drawing/2014/main" id="{106AC9A2-4305-4D8B-9A33-5AB8AD2A39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9487" y="224536"/>
            <a:ext cx="609600" cy="609600"/>
          </a:xfrm>
          <a:prstGeom prst="rect">
            <a:avLst/>
          </a:prstGeom>
        </p:spPr>
      </p:pic>
    </p:spTree>
    <p:extLst>
      <p:ext uri="{BB962C8B-B14F-4D97-AF65-F5344CB8AC3E}">
        <p14:creationId xmlns:p14="http://schemas.microsoft.com/office/powerpoint/2010/main" val="217947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65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7" name="Rechteck 6">
            <a:extLst>
              <a:ext uri="{FF2B5EF4-FFF2-40B4-BE49-F238E27FC236}">
                <a16:creationId xmlns:a16="http://schemas.microsoft.com/office/drawing/2014/main" id="{F289C124-27AF-413A-B790-933C63526F55}"/>
              </a:ext>
            </a:extLst>
          </p:cNvPr>
          <p:cNvSpPr/>
          <p:nvPr/>
        </p:nvSpPr>
        <p:spPr>
          <a:xfrm>
            <a:off x="442800" y="1252987"/>
            <a:ext cx="11414803" cy="5337551"/>
          </a:xfrm>
          <a:prstGeom prst="rect">
            <a:avLst/>
          </a:prstGeom>
        </p:spPr>
        <p:txBody>
          <a:bodyPr wrap="square">
            <a:spAutoFit/>
          </a:bodyPr>
          <a:lstStyle/>
          <a:p>
            <a:pPr marL="185737" lvl="1" indent="0">
              <a:lnSpc>
                <a:spcPct val="120000"/>
              </a:lnSpc>
              <a:spcBef>
                <a:spcPts val="0"/>
              </a:spcBef>
              <a:buNone/>
            </a:pPr>
            <a:r>
              <a:rPr lang="de-DE" sz="2200" b="1" dirty="0">
                <a:latin typeface="LMU CompatilFact" panose="02000500060000020003" pitchFamily="2" charset="0"/>
              </a:rPr>
              <a:t>Direkte und indirekte Zitate:</a:t>
            </a:r>
          </a:p>
          <a:p>
            <a:pPr marL="642937" lvl="1" indent="-457200">
              <a:lnSpc>
                <a:spcPct val="120000"/>
              </a:lnSpc>
              <a:spcBef>
                <a:spcPts val="0"/>
              </a:spcBef>
              <a:buFont typeface="Arial" panose="020B0604020202020204" pitchFamily="34" charset="0"/>
              <a:buChar char="•"/>
            </a:pPr>
            <a:r>
              <a:rPr lang="de-DE" sz="2200" dirty="0">
                <a:solidFill>
                  <a:schemeClr val="tx2"/>
                </a:solidFill>
                <a:latin typeface="LMU CompatilFact" panose="02000500060000020003" pitchFamily="2" charset="0"/>
              </a:rPr>
              <a:t>bei einem Autor: (Müller, 2009)</a:t>
            </a:r>
          </a:p>
          <a:p>
            <a:pPr marL="642937" lvl="1" indent="-457200">
              <a:lnSpc>
                <a:spcPct val="120000"/>
              </a:lnSpc>
              <a:spcBef>
                <a:spcPts val="0"/>
              </a:spcBef>
              <a:buFont typeface="Arial" panose="020B0604020202020204" pitchFamily="34" charset="0"/>
              <a:buChar char="•"/>
            </a:pPr>
            <a:r>
              <a:rPr lang="de-DE" sz="2200" dirty="0">
                <a:solidFill>
                  <a:schemeClr val="tx2"/>
                </a:solidFill>
                <a:latin typeface="LMU CompatilFact" panose="02000500060000020003" pitchFamily="2" charset="0"/>
              </a:rPr>
              <a:t>bei zwei Autoren: (Müller &amp; Meier, 2009)</a:t>
            </a:r>
          </a:p>
          <a:p>
            <a:pPr marL="642937" lvl="1" indent="-457200">
              <a:lnSpc>
                <a:spcPct val="120000"/>
              </a:lnSpc>
              <a:spcBef>
                <a:spcPts val="0"/>
              </a:spcBef>
              <a:buFont typeface="Arial" panose="020B0604020202020204" pitchFamily="34" charset="0"/>
              <a:buChar char="•"/>
            </a:pPr>
            <a:r>
              <a:rPr lang="de-DE" sz="2200" dirty="0">
                <a:solidFill>
                  <a:schemeClr val="tx2"/>
                </a:solidFill>
                <a:latin typeface="LMU CompatilFact" panose="02000500060000020003" pitchFamily="2" charset="0"/>
              </a:rPr>
              <a:t>bei mehr als zwei Autoren: (Müller et al., 2009)</a:t>
            </a:r>
            <a:endParaRPr lang="de-DE" sz="2200" b="1" dirty="0">
              <a:solidFill>
                <a:schemeClr val="tx2"/>
              </a:solidFill>
              <a:latin typeface="LMU CompatilFact" panose="02000500060000020003" pitchFamily="2" charset="0"/>
            </a:endParaRPr>
          </a:p>
          <a:p>
            <a:pPr marL="185737" lvl="1" indent="0">
              <a:lnSpc>
                <a:spcPct val="120000"/>
              </a:lnSpc>
              <a:spcBef>
                <a:spcPts val="0"/>
              </a:spcBef>
              <a:buNone/>
            </a:pPr>
            <a:r>
              <a:rPr lang="de-DE" sz="2200" b="1" dirty="0">
                <a:latin typeface="LMU CompatilFact" panose="02000500060000020003" pitchFamily="2" charset="0"/>
              </a:rPr>
              <a:t>Direktes (wörtliches) Zitat: </a:t>
            </a:r>
          </a:p>
          <a:p>
            <a:pPr marL="642937" lvl="1" indent="-457200">
              <a:lnSpc>
                <a:spcPct val="120000"/>
              </a:lnSpc>
              <a:spcBef>
                <a:spcPts val="0"/>
              </a:spcBef>
              <a:buFont typeface="Arial" panose="020B0604020202020204" pitchFamily="34" charset="0"/>
              <a:buChar char="•"/>
            </a:pPr>
            <a:r>
              <a:rPr lang="de-DE" sz="2200" dirty="0">
                <a:solidFill>
                  <a:schemeClr val="tx2"/>
                </a:solidFill>
                <a:latin typeface="LMU CompatilFact" panose="02000500060000020003" pitchFamily="2" charset="0"/>
              </a:rPr>
              <a:t>zusätzlich Seitenangabe einfügen: (Müller, 2009, S. 14) oder (Müller &amp; Meier, 2009, S. 14) etc.</a:t>
            </a:r>
          </a:p>
          <a:p>
            <a:pPr marL="185737" lvl="1" indent="0">
              <a:lnSpc>
                <a:spcPct val="120000"/>
              </a:lnSpc>
              <a:spcBef>
                <a:spcPts val="0"/>
              </a:spcBef>
              <a:buNone/>
            </a:pPr>
            <a:r>
              <a:rPr lang="de-DE" sz="2200" b="1" dirty="0">
                <a:latin typeface="LMU CompatilFact" panose="02000500060000020003" pitchFamily="2" charset="0"/>
              </a:rPr>
              <a:t>Indirektes Zitat: </a:t>
            </a:r>
          </a:p>
          <a:p>
            <a:pPr marL="642937" lvl="1" indent="-457200">
              <a:lnSpc>
                <a:spcPct val="120000"/>
              </a:lnSpc>
              <a:spcBef>
                <a:spcPts val="0"/>
              </a:spcBef>
              <a:buFont typeface="Arial" panose="020B0604020202020204" pitchFamily="34" charset="0"/>
              <a:buChar char="•"/>
            </a:pPr>
            <a:r>
              <a:rPr lang="de-DE" sz="2200" dirty="0">
                <a:solidFill>
                  <a:schemeClr val="tx2"/>
                </a:solidFill>
                <a:latin typeface="LMU CompatilFact" panose="02000500060000020003" pitchFamily="2" charset="0"/>
              </a:rPr>
              <a:t>wie bei direktem Zitat nur ohne Seitenangaben; </a:t>
            </a:r>
          </a:p>
          <a:p>
            <a:pPr marL="642937" lvl="1" indent="-457200">
              <a:lnSpc>
                <a:spcPct val="120000"/>
              </a:lnSpc>
              <a:spcBef>
                <a:spcPts val="0"/>
              </a:spcBef>
              <a:buFont typeface="Arial" panose="020B0604020202020204" pitchFamily="34" charset="0"/>
              <a:buChar char="•"/>
            </a:pPr>
            <a:r>
              <a:rPr lang="de-DE" sz="2200" dirty="0">
                <a:solidFill>
                  <a:schemeClr val="tx2"/>
                </a:solidFill>
                <a:latin typeface="LMU CompatilFact" panose="02000500060000020003" pitchFamily="2" charset="0"/>
              </a:rPr>
              <a:t>wird gleichzeitig auf mehrere Quellen verwiesen, werden die Verweise durch Semikolon abgetrennt (z.B. Mehrere Studien (Müller, 2009; Huber, 2013) belegen…)</a:t>
            </a:r>
          </a:p>
          <a:p>
            <a:pPr marL="642937" lvl="1" indent="-457200">
              <a:lnSpc>
                <a:spcPct val="120000"/>
              </a:lnSpc>
              <a:spcBef>
                <a:spcPts val="0"/>
              </a:spcBef>
              <a:buFont typeface="Arial" panose="020B0604020202020204" pitchFamily="34" charset="0"/>
              <a:buChar char="•"/>
            </a:pPr>
            <a:r>
              <a:rPr lang="de-DE" sz="2200" dirty="0">
                <a:solidFill>
                  <a:schemeClr val="tx2"/>
                </a:solidFill>
                <a:latin typeface="LMU CompatilFact" panose="02000500060000020003" pitchFamily="2" charset="0"/>
              </a:rPr>
              <a:t>weder bei indirekten noch bei wörtlichen Zitaten wird ein „vgl.“, „s.“ oder ähnliches eingefügt</a:t>
            </a: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176023"/>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3. Zitierweisen</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DC101C7F-9B1C-4DBA-BC66-B838694B181A}"/>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Kennzeichnung direkter und indirekter Zitate</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pic>
        <p:nvPicPr>
          <p:cNvPr id="8" name="Sound aufgezeichnet">
            <a:hlinkClick r:id="" action="ppaction://media"/>
            <a:extLst>
              <a:ext uri="{FF2B5EF4-FFF2-40B4-BE49-F238E27FC236}">
                <a16:creationId xmlns:a16="http://schemas.microsoft.com/office/drawing/2014/main" id="{97EC820C-5D24-4C9A-9D12-C6A83A7FA1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5405" y="242464"/>
            <a:ext cx="487363" cy="487363"/>
          </a:xfrm>
          <a:prstGeom prst="rect">
            <a:avLst/>
          </a:prstGeom>
        </p:spPr>
      </p:pic>
    </p:spTree>
    <p:extLst>
      <p:ext uri="{BB962C8B-B14F-4D97-AF65-F5344CB8AC3E}">
        <p14:creationId xmlns:p14="http://schemas.microsoft.com/office/powerpoint/2010/main" val="52349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139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C617B9-025D-434A-9329-475080415A47}"/>
              </a:ext>
            </a:extLst>
          </p:cNvPr>
          <p:cNvSpPr>
            <a:spLocks noGrp="1"/>
          </p:cNvSpPr>
          <p:nvPr>
            <p:ph type="sldNum" sz="quarter" idx="4"/>
          </p:nvPr>
        </p:nvSpPr>
        <p:spPr>
          <a:xfrm>
            <a:off x="334396" y="6416675"/>
            <a:ext cx="720000" cy="27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89EAAA-2A39-E347-B0AA-909793490C00}" type="slidenum">
              <a:rPr kumimoji="0" lang="de-DE" sz="1200" b="1" i="0" u="none" strike="noStrike" kern="1200" cap="none" spc="0" normalizeH="0" baseline="0" noProof="0" smtClean="0">
                <a:ln>
                  <a:noFill/>
                </a:ln>
                <a:solidFill>
                  <a:srgbClr val="00883A"/>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de-DE" sz="12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14" name="Textplatzhalter 4">
            <a:extLst>
              <a:ext uri="{FF2B5EF4-FFF2-40B4-BE49-F238E27FC236}">
                <a16:creationId xmlns:a16="http://schemas.microsoft.com/office/drawing/2014/main" id="{419683F2-CC25-4A61-AC5D-FAD33C6F46D7}"/>
              </a:ext>
            </a:extLst>
          </p:cNvPr>
          <p:cNvSpPr txBox="1">
            <a:spLocks/>
          </p:cNvSpPr>
          <p:nvPr/>
        </p:nvSpPr>
        <p:spPr>
          <a:xfrm>
            <a:off x="442913" y="441325"/>
            <a:ext cx="11306175" cy="176023"/>
          </a:xfrm>
          <a:prstGeom prst="rect">
            <a:avLst/>
          </a:prstGeom>
        </p:spPr>
        <p:txBody>
          <a:bodyPr lIns="0" tIns="0" rIns="0" bIns="0"/>
          <a:lstStyle>
            <a:lvl1pPr marL="0" indent="0" algn="l" defTabSz="815557" rtl="0" eaLnBrk="1" latinLnBrk="0" hangingPunct="1">
              <a:lnSpc>
                <a:spcPts val="2640"/>
              </a:lnSpc>
              <a:spcBef>
                <a:spcPts val="0"/>
              </a:spcBef>
              <a:buFontTx/>
              <a:buNone/>
              <a:defRPr sz="2200" b="1" i="0" kern="1200" baseline="0">
                <a:solidFill>
                  <a:schemeClr val="tx1"/>
                </a:solidFill>
                <a:latin typeface="Arial" panose="020B0604020202020204" pitchFamily="34" charset="0"/>
                <a:ea typeface="+mn-ea"/>
                <a:cs typeface="+mn-cs"/>
              </a:defRPr>
            </a:lvl1pPr>
            <a:lvl2pPr marL="611668" indent="-203890" algn="l" defTabSz="815557" rtl="0" eaLnBrk="1" latinLnBrk="0" hangingPunct="1">
              <a:lnSpc>
                <a:spcPct val="90000"/>
              </a:lnSpc>
              <a:spcBef>
                <a:spcPts val="446"/>
              </a:spcBef>
              <a:buFontTx/>
              <a:buNone/>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Tx/>
              <a:buNone/>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Tx/>
              <a:buNone/>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pPr marL="0" marR="0" lvl="0" indent="0" algn="l" defTabSz="815557" rtl="0" eaLnBrk="1" fontAlgn="auto" latinLnBrk="0" hangingPunct="1">
              <a:lnSpc>
                <a:spcPts val="264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rPr>
              <a:t>3. Zitierweisen</a:t>
            </a:r>
          </a:p>
          <a:p>
            <a:pPr marL="0" marR="0" lvl="0" indent="0" algn="l" defTabSz="815557" rtl="0" eaLnBrk="1" fontAlgn="auto" latinLnBrk="0" hangingPunct="1">
              <a:lnSpc>
                <a:spcPts val="2640"/>
              </a:lnSpc>
              <a:spcBef>
                <a:spcPts val="0"/>
              </a:spcBef>
              <a:spcAft>
                <a:spcPts val="0"/>
              </a:spcAft>
              <a:buClrTx/>
              <a:buSzTx/>
              <a:buFontTx/>
              <a:buNone/>
              <a:tabLst/>
              <a:defRPr/>
            </a:pPr>
            <a:endParaRPr kumimoji="0" lang="de-DE" sz="2500" b="1" i="0" u="none" strike="noStrike" kern="1200" cap="none" spc="0" normalizeH="0" baseline="0" noProof="0" dirty="0">
              <a:ln>
                <a:noFill/>
              </a:ln>
              <a:solidFill>
                <a:srgbClr val="00883A"/>
              </a:solidFill>
              <a:effectLst/>
              <a:uLnTx/>
              <a:uFillTx/>
              <a:latin typeface="Arial" panose="020B0604020202020204" pitchFamily="34" charset="0"/>
              <a:ea typeface="+mn-ea"/>
              <a:cs typeface="+mn-cs"/>
            </a:endParaRPr>
          </a:p>
        </p:txBody>
      </p:sp>
      <p:sp>
        <p:nvSpPr>
          <p:cNvPr id="6" name="Rechteck 5">
            <a:extLst>
              <a:ext uri="{FF2B5EF4-FFF2-40B4-BE49-F238E27FC236}">
                <a16:creationId xmlns:a16="http://schemas.microsoft.com/office/drawing/2014/main" id="{DC101C7F-9B1C-4DBA-BC66-B838694B181A}"/>
              </a:ext>
            </a:extLst>
          </p:cNvPr>
          <p:cNvSpPr/>
          <p:nvPr/>
        </p:nvSpPr>
        <p:spPr>
          <a:xfrm>
            <a:off x="442798" y="798507"/>
            <a:ext cx="9071071"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100" b="1" i="0" u="none" strike="noStrike" kern="1200" cap="none" spc="0" normalizeH="0" baseline="0" noProof="0" dirty="0">
                <a:ln>
                  <a:noFill/>
                </a:ln>
                <a:solidFill>
                  <a:srgbClr val="C00000"/>
                </a:solidFill>
                <a:effectLst/>
                <a:uLnTx/>
                <a:uFillTx/>
                <a:latin typeface="LMU CompatilFact" panose="02000500060000020003" pitchFamily="2" charset="0"/>
                <a:ea typeface="+mn-ea"/>
                <a:cs typeface="Arial" charset="0"/>
              </a:rPr>
              <a:t>Beispiele</a:t>
            </a:r>
            <a:endParaRPr kumimoji="0" lang="de-DE" sz="18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9" name="Inhaltsplatzhalter 2">
            <a:extLst>
              <a:ext uri="{FF2B5EF4-FFF2-40B4-BE49-F238E27FC236}">
                <a16:creationId xmlns:a16="http://schemas.microsoft.com/office/drawing/2014/main" id="{EA9CAC17-8F1C-48AA-995F-846B603B17F5}"/>
              </a:ext>
            </a:extLst>
          </p:cNvPr>
          <p:cNvSpPr txBox="1">
            <a:spLocks/>
          </p:cNvSpPr>
          <p:nvPr/>
        </p:nvSpPr>
        <p:spPr>
          <a:xfrm>
            <a:off x="457200" y="1825672"/>
            <a:ext cx="9804400" cy="407444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3200" b="0" i="0" u="none" strike="noStrike" kern="1200" cap="none" spc="0" normalizeH="0" baseline="0" noProof="0" dirty="0">
                <a:ln>
                  <a:noFill/>
                </a:ln>
                <a:solidFill>
                  <a:sysClr val="windowText" lastClr="000000"/>
                </a:solidFill>
                <a:effectLst/>
                <a:uLnTx/>
                <a:uFillTx/>
                <a:latin typeface="LMU CompatilFact" panose="02000500060000020003" pitchFamily="2" charset="0"/>
                <a:ea typeface="+mn-ea"/>
                <a:cs typeface="+mn-cs"/>
              </a:rPr>
              <a:t>Entsprechende Beeinträchtigungen werden als Kernsymptom </a:t>
            </a:r>
            <a:r>
              <a:rPr kumimoji="0" lang="de-DE" sz="3200" b="0" i="0" u="none" strike="noStrike" kern="1200" cap="none" spc="0" normalizeH="0" baseline="0" noProof="0" dirty="0" err="1">
                <a:ln>
                  <a:noFill/>
                </a:ln>
                <a:solidFill>
                  <a:sysClr val="windowText" lastClr="000000"/>
                </a:solidFill>
                <a:effectLst/>
                <a:uLnTx/>
                <a:uFillTx/>
                <a:latin typeface="LMU CompatilFact" panose="02000500060000020003" pitchFamily="2" charset="0"/>
                <a:ea typeface="+mn-ea"/>
                <a:cs typeface="+mn-cs"/>
              </a:rPr>
              <a:t>dyslektischer</a:t>
            </a:r>
            <a:r>
              <a:rPr kumimoji="0" lang="de-DE" sz="3200" b="0" i="0" u="none" strike="noStrike" kern="1200" cap="none" spc="0" normalizeH="0" baseline="0" noProof="0" dirty="0">
                <a:ln>
                  <a:noFill/>
                </a:ln>
                <a:solidFill>
                  <a:sysClr val="windowText" lastClr="000000"/>
                </a:solidFill>
                <a:effectLst/>
                <a:uLnTx/>
                <a:uFillTx/>
                <a:latin typeface="LMU CompatilFact" panose="02000500060000020003" pitchFamily="2" charset="0"/>
                <a:ea typeface="+mn-ea"/>
                <a:cs typeface="+mn-cs"/>
              </a:rPr>
              <a:t> Kinder betrachtet (</a:t>
            </a:r>
            <a:r>
              <a:rPr kumimoji="0" lang="de-DE" sz="3200" b="1" i="0" u="none" strike="noStrike" kern="1200" cap="none" spc="0" normalizeH="0" baseline="0" noProof="0" dirty="0" err="1">
                <a:ln>
                  <a:noFill/>
                </a:ln>
                <a:solidFill>
                  <a:srgbClr val="1F497D"/>
                </a:solidFill>
                <a:effectLst/>
                <a:uLnTx/>
                <a:uFillTx/>
                <a:latin typeface="LMU CompatilFact" panose="02000500060000020003" pitchFamily="2" charset="0"/>
                <a:ea typeface="+mn-ea"/>
                <a:cs typeface="+mn-cs"/>
              </a:rPr>
              <a:t>Tunmer</a:t>
            </a:r>
            <a:r>
              <a:rPr kumimoji="0" lang="de-DE" sz="3200" b="1" i="0" u="none" strike="noStrike" kern="1200" cap="none" spc="0" normalizeH="0" baseline="0" noProof="0" dirty="0">
                <a:ln>
                  <a:noFill/>
                </a:ln>
                <a:solidFill>
                  <a:srgbClr val="1F497D"/>
                </a:solidFill>
                <a:effectLst/>
                <a:uLnTx/>
                <a:uFillTx/>
                <a:latin typeface="LMU CompatilFact" panose="02000500060000020003" pitchFamily="2" charset="0"/>
                <a:ea typeface="+mn-ea"/>
                <a:cs typeface="+mn-cs"/>
              </a:rPr>
              <a:t> &amp; </a:t>
            </a:r>
            <a:r>
              <a:rPr kumimoji="0" lang="de-DE" sz="3200" b="1" i="0" u="none" strike="noStrike" kern="1200" cap="none" spc="0" normalizeH="0" baseline="0" noProof="0" dirty="0" err="1">
                <a:ln>
                  <a:noFill/>
                </a:ln>
                <a:solidFill>
                  <a:srgbClr val="1F497D"/>
                </a:solidFill>
                <a:effectLst/>
                <a:uLnTx/>
                <a:uFillTx/>
                <a:latin typeface="LMU CompatilFact" panose="02000500060000020003" pitchFamily="2" charset="0"/>
                <a:ea typeface="+mn-ea"/>
                <a:cs typeface="+mn-cs"/>
              </a:rPr>
              <a:t>Greany</a:t>
            </a:r>
            <a:r>
              <a:rPr kumimoji="0" lang="de-DE" sz="3200" b="1" i="0" u="none" strike="noStrike" kern="1200" cap="none" spc="0" normalizeH="0" baseline="0" noProof="0" dirty="0">
                <a:ln>
                  <a:noFill/>
                </a:ln>
                <a:solidFill>
                  <a:srgbClr val="1F497D"/>
                </a:solidFill>
                <a:effectLst/>
                <a:uLnTx/>
                <a:uFillTx/>
                <a:latin typeface="LMU CompatilFact" panose="02000500060000020003" pitchFamily="2" charset="0"/>
                <a:ea typeface="+mn-ea"/>
                <a:cs typeface="+mn-cs"/>
              </a:rPr>
              <a:t>, 2010</a:t>
            </a:r>
            <a:r>
              <a:rPr kumimoji="0" lang="de-DE" sz="3200" b="0" i="0" u="none" strike="noStrike" kern="1200" cap="none" spc="0" normalizeH="0" baseline="0" noProof="0" dirty="0">
                <a:ln>
                  <a:noFill/>
                </a:ln>
                <a:solidFill>
                  <a:sysClr val="windowText" lastClr="000000"/>
                </a:solidFill>
                <a:effectLst/>
                <a:uLnTx/>
                <a:uFillTx/>
                <a:latin typeface="LMU CompatilFact" panose="02000500060000020003" pitchFamily="2" charset="0"/>
                <a:ea typeface="+mn-ea"/>
                <a:cs typeface="+mn-cs"/>
              </a:rPr>
              <a:t>), das in enger Beziehung zu Schwierigkeiten mit dem Leseverständnis steht, da umso mehr kognitive Kapazitäten für die Sinnentnahme zur Verfügung stehen, je weniger bewusste Aufmerksamkeit auf die Lesefertigkeit gelenkt werden muss (</a:t>
            </a:r>
            <a:r>
              <a:rPr kumimoji="0" lang="de-DE" sz="3200" b="1" i="0" u="none" strike="noStrike" kern="1200" cap="none" spc="0" normalizeH="0" baseline="0" noProof="0" dirty="0" err="1">
                <a:ln>
                  <a:noFill/>
                </a:ln>
                <a:solidFill>
                  <a:srgbClr val="1F497D"/>
                </a:solidFill>
                <a:effectLst/>
                <a:uLnTx/>
                <a:uFillTx/>
                <a:latin typeface="LMU CompatilFact" panose="02000500060000020003" pitchFamily="2" charset="0"/>
                <a:ea typeface="+mn-ea"/>
                <a:cs typeface="+mn-cs"/>
              </a:rPr>
              <a:t>LaBerge</a:t>
            </a:r>
            <a:r>
              <a:rPr kumimoji="0" lang="de-DE" sz="3200" b="1" i="0" u="none" strike="noStrike" kern="1200" cap="none" spc="0" normalizeH="0" baseline="0" noProof="0" dirty="0">
                <a:ln>
                  <a:noFill/>
                </a:ln>
                <a:solidFill>
                  <a:srgbClr val="1F497D"/>
                </a:solidFill>
                <a:effectLst/>
                <a:uLnTx/>
                <a:uFillTx/>
                <a:latin typeface="LMU CompatilFact" panose="02000500060000020003" pitchFamily="2" charset="0"/>
                <a:ea typeface="+mn-ea"/>
                <a:cs typeface="+mn-cs"/>
              </a:rPr>
              <a:t> &amp; Samuels, 1974). Berninger et al. (2003, S. 102)</a:t>
            </a:r>
            <a:r>
              <a:rPr kumimoji="0" lang="de-DE" sz="3200" b="0" i="0" u="none" strike="noStrike" kern="1200" cap="none" spc="0" normalizeH="0" baseline="0" noProof="0" dirty="0">
                <a:ln>
                  <a:noFill/>
                </a:ln>
                <a:solidFill>
                  <a:sysClr val="windowText" lastClr="000000"/>
                </a:solidFill>
                <a:effectLst/>
                <a:uLnTx/>
                <a:uFillTx/>
                <a:latin typeface="LMU CompatilFact" panose="02000500060000020003" pitchFamily="2" charset="0"/>
                <a:ea typeface="+mn-ea"/>
                <a:cs typeface="+mn-cs"/>
              </a:rPr>
              <a:t> zufolge ist davon auszugehen, dass sich das Leseverständnis dann angemessen entwickeln kann, „[…] </a:t>
            </a:r>
            <a:r>
              <a:rPr kumimoji="0" lang="de-DE" sz="3200" b="0" i="0" u="none" strike="noStrike" kern="1200" cap="none" spc="0" normalizeH="0" baseline="0" noProof="0" dirty="0" err="1">
                <a:ln>
                  <a:noFill/>
                </a:ln>
                <a:solidFill>
                  <a:sysClr val="windowText" lastClr="000000"/>
                </a:solidFill>
                <a:effectLst/>
                <a:uLnTx/>
                <a:uFillTx/>
                <a:latin typeface="LMU CompatilFact" panose="02000500060000020003" pitchFamily="2" charset="0"/>
                <a:ea typeface="+mn-ea"/>
                <a:cs typeface="+mn-cs"/>
              </a:rPr>
              <a:t>if</a:t>
            </a:r>
            <a:r>
              <a:rPr kumimoji="0" lang="de-DE" sz="3200" b="0" i="0" u="none" strike="noStrike" kern="1200" cap="none" spc="0" normalizeH="0" baseline="0" noProof="0" dirty="0">
                <a:ln>
                  <a:noFill/>
                </a:ln>
                <a:solidFill>
                  <a:sysClr val="windowText" lastClr="000000"/>
                </a:solidFill>
                <a:effectLst/>
                <a:uLnTx/>
                <a:uFillTx/>
                <a:latin typeface="LMU CompatilFact" panose="02000500060000020003" pitchFamily="2" charset="0"/>
                <a:ea typeface="+mn-ea"/>
                <a:cs typeface="+mn-cs"/>
              </a:rPr>
              <a:t> </a:t>
            </a:r>
            <a:r>
              <a:rPr kumimoji="0" lang="de-DE" sz="3200" b="0" i="0" u="none" strike="noStrike" kern="1200" cap="none" spc="0" normalizeH="0" baseline="0" noProof="0" dirty="0" err="1">
                <a:ln>
                  <a:noFill/>
                </a:ln>
                <a:solidFill>
                  <a:sysClr val="windowText" lastClr="000000"/>
                </a:solidFill>
                <a:effectLst/>
                <a:uLnTx/>
                <a:uFillTx/>
                <a:latin typeface="LMU CompatilFact" panose="02000500060000020003" pitchFamily="2" charset="0"/>
                <a:ea typeface="+mn-ea"/>
                <a:cs typeface="+mn-cs"/>
              </a:rPr>
              <a:t>the</a:t>
            </a:r>
            <a:r>
              <a:rPr kumimoji="0" lang="de-DE" sz="3200" b="0" i="0" u="none" strike="noStrike" kern="1200" cap="none" spc="0" normalizeH="0" baseline="0" noProof="0" dirty="0">
                <a:ln>
                  <a:noFill/>
                </a:ln>
                <a:solidFill>
                  <a:sysClr val="windowText" lastClr="000000"/>
                </a:solidFill>
                <a:effectLst/>
                <a:uLnTx/>
                <a:uFillTx/>
                <a:latin typeface="LMU CompatilFact" panose="02000500060000020003" pitchFamily="2" charset="0"/>
                <a:ea typeface="+mn-ea"/>
                <a:cs typeface="+mn-cs"/>
              </a:rPr>
              <a:t> </a:t>
            </a:r>
            <a:r>
              <a:rPr kumimoji="0" lang="de-DE" sz="3200" b="0" i="0" u="none" strike="noStrike" kern="1200" cap="none" spc="0" normalizeH="0" baseline="0" noProof="0" dirty="0" err="1">
                <a:ln>
                  <a:noFill/>
                </a:ln>
                <a:solidFill>
                  <a:sysClr val="windowText" lastClr="000000"/>
                </a:solidFill>
                <a:effectLst/>
                <a:uLnTx/>
                <a:uFillTx/>
                <a:latin typeface="LMU CompatilFact" panose="02000500060000020003" pitchFamily="2" charset="0"/>
                <a:ea typeface="+mn-ea"/>
                <a:cs typeface="+mn-cs"/>
              </a:rPr>
              <a:t>bottleneck</a:t>
            </a:r>
            <a:r>
              <a:rPr kumimoji="0" lang="de-DE" sz="3200" b="0" i="0" u="none" strike="noStrike" kern="1200" cap="none" spc="0" normalizeH="0" baseline="0" noProof="0" dirty="0">
                <a:ln>
                  <a:noFill/>
                </a:ln>
                <a:solidFill>
                  <a:sysClr val="windowText" lastClr="000000"/>
                </a:solidFill>
                <a:effectLst/>
                <a:uLnTx/>
                <a:uFillTx/>
                <a:latin typeface="LMU CompatilFact" panose="02000500060000020003" pitchFamily="2" charset="0"/>
                <a:ea typeface="+mn-ea"/>
                <a:cs typeface="+mn-cs"/>
              </a:rPr>
              <a:t> in </a:t>
            </a:r>
            <a:r>
              <a:rPr kumimoji="0" lang="de-DE" sz="3200" b="0" i="0" u="none" strike="noStrike" kern="1200" cap="none" spc="0" normalizeH="0" baseline="0" noProof="0" dirty="0" err="1">
                <a:ln>
                  <a:noFill/>
                </a:ln>
                <a:solidFill>
                  <a:sysClr val="windowText" lastClr="000000"/>
                </a:solidFill>
                <a:effectLst/>
                <a:uLnTx/>
                <a:uFillTx/>
                <a:latin typeface="LMU CompatilFact" panose="02000500060000020003" pitchFamily="2" charset="0"/>
                <a:ea typeface="+mn-ea"/>
                <a:cs typeface="+mn-cs"/>
              </a:rPr>
              <a:t>word</a:t>
            </a:r>
            <a:r>
              <a:rPr kumimoji="0" lang="de-DE" sz="3200" b="0" i="0" u="none" strike="noStrike" kern="1200" cap="none" spc="0" normalizeH="0" baseline="0" noProof="0" dirty="0">
                <a:ln>
                  <a:noFill/>
                </a:ln>
                <a:solidFill>
                  <a:sysClr val="windowText" lastClr="000000"/>
                </a:solidFill>
                <a:effectLst/>
                <a:uLnTx/>
                <a:uFillTx/>
                <a:latin typeface="LMU CompatilFact" panose="02000500060000020003" pitchFamily="2" charset="0"/>
                <a:ea typeface="+mn-ea"/>
                <a:cs typeface="+mn-cs"/>
              </a:rPr>
              <a:t> </a:t>
            </a:r>
            <a:r>
              <a:rPr kumimoji="0" lang="de-DE" sz="3200" b="0" i="0" u="none" strike="noStrike" kern="1200" cap="none" spc="0" normalizeH="0" baseline="0" noProof="0" dirty="0" err="1">
                <a:ln>
                  <a:noFill/>
                </a:ln>
                <a:solidFill>
                  <a:sysClr val="windowText" lastClr="000000"/>
                </a:solidFill>
                <a:effectLst/>
                <a:uLnTx/>
                <a:uFillTx/>
                <a:latin typeface="LMU CompatilFact" panose="02000500060000020003" pitchFamily="2" charset="0"/>
                <a:ea typeface="+mn-ea"/>
                <a:cs typeface="+mn-cs"/>
              </a:rPr>
              <a:t>reading</a:t>
            </a:r>
            <a:r>
              <a:rPr kumimoji="0" lang="de-DE" sz="3200" b="0" i="0" u="none" strike="noStrike" kern="1200" cap="none" spc="0" normalizeH="0" baseline="0" noProof="0" dirty="0">
                <a:ln>
                  <a:noFill/>
                </a:ln>
                <a:solidFill>
                  <a:sysClr val="windowText" lastClr="000000"/>
                </a:solidFill>
                <a:effectLst/>
                <a:uLnTx/>
                <a:uFillTx/>
                <a:latin typeface="LMU CompatilFact" panose="02000500060000020003" pitchFamily="2" charset="0"/>
                <a:ea typeface="+mn-ea"/>
                <a:cs typeface="+mn-cs"/>
              </a:rPr>
              <a:t> </a:t>
            </a:r>
            <a:r>
              <a:rPr kumimoji="0" lang="de-DE" sz="3200" b="0" i="0" u="none" strike="noStrike" kern="1200" cap="none" spc="0" normalizeH="0" baseline="0" noProof="0" dirty="0" err="1">
                <a:ln>
                  <a:noFill/>
                </a:ln>
                <a:solidFill>
                  <a:sysClr val="windowText" lastClr="000000"/>
                </a:solidFill>
                <a:effectLst/>
                <a:uLnTx/>
                <a:uFillTx/>
                <a:latin typeface="LMU CompatilFact" panose="02000500060000020003" pitchFamily="2" charset="0"/>
                <a:ea typeface="+mn-ea"/>
                <a:cs typeface="+mn-cs"/>
              </a:rPr>
              <a:t>is</a:t>
            </a:r>
            <a:r>
              <a:rPr kumimoji="0" lang="de-DE" sz="3200" b="0" i="0" u="none" strike="noStrike" kern="1200" cap="none" spc="0" normalizeH="0" baseline="0" noProof="0" dirty="0">
                <a:ln>
                  <a:noFill/>
                </a:ln>
                <a:solidFill>
                  <a:sysClr val="windowText" lastClr="000000"/>
                </a:solidFill>
                <a:effectLst/>
                <a:uLnTx/>
                <a:uFillTx/>
                <a:latin typeface="LMU CompatilFact" panose="02000500060000020003" pitchFamily="2" charset="0"/>
                <a:ea typeface="+mn-ea"/>
                <a:cs typeface="+mn-cs"/>
              </a:rPr>
              <a:t> </a:t>
            </a:r>
            <a:r>
              <a:rPr kumimoji="0" lang="de-DE" sz="3200" b="0" i="0" u="none" strike="noStrike" kern="1200" cap="none" spc="0" normalizeH="0" baseline="0" noProof="0" dirty="0" err="1">
                <a:ln>
                  <a:noFill/>
                </a:ln>
                <a:solidFill>
                  <a:sysClr val="windowText" lastClr="000000"/>
                </a:solidFill>
                <a:effectLst/>
                <a:uLnTx/>
                <a:uFillTx/>
                <a:latin typeface="LMU CompatilFact" panose="02000500060000020003" pitchFamily="2" charset="0"/>
                <a:ea typeface="+mn-ea"/>
                <a:cs typeface="+mn-cs"/>
              </a:rPr>
              <a:t>eliminated</a:t>
            </a:r>
            <a:r>
              <a:rPr kumimoji="0" lang="de-DE" sz="3200" b="0" i="0" u="none" strike="noStrike" kern="1200" cap="none" spc="0" normalizeH="0" baseline="0" noProof="0" dirty="0">
                <a:ln>
                  <a:noFill/>
                </a:ln>
                <a:solidFill>
                  <a:sysClr val="windowText" lastClr="000000"/>
                </a:solidFill>
                <a:effectLst/>
                <a:uLnTx/>
                <a:uFillTx/>
                <a:latin typeface="LMU CompatilFact" panose="02000500060000020003" pitchFamily="2" charset="0"/>
                <a:ea typeface="+mn-ea"/>
                <a:cs typeface="+mn-cs"/>
              </a:rPr>
              <a:t> </a:t>
            </a:r>
            <a:r>
              <a:rPr kumimoji="0" lang="de-DE" sz="3200" b="0" i="0" u="none" strike="noStrike" kern="1200" cap="none" spc="0" normalizeH="0" baseline="0" noProof="0" dirty="0" err="1">
                <a:ln>
                  <a:noFill/>
                </a:ln>
                <a:solidFill>
                  <a:sysClr val="windowText" lastClr="000000"/>
                </a:solidFill>
                <a:effectLst/>
                <a:uLnTx/>
                <a:uFillTx/>
                <a:latin typeface="LMU CompatilFact" panose="02000500060000020003" pitchFamily="2" charset="0"/>
                <a:ea typeface="+mn-ea"/>
                <a:cs typeface="+mn-cs"/>
              </a:rPr>
              <a:t>through</a:t>
            </a:r>
            <a:r>
              <a:rPr kumimoji="0" lang="de-DE" sz="3200" b="0" i="0" u="none" strike="noStrike" kern="1200" cap="none" spc="0" normalizeH="0" baseline="0" noProof="0" dirty="0">
                <a:ln>
                  <a:noFill/>
                </a:ln>
                <a:solidFill>
                  <a:sysClr val="windowText" lastClr="000000"/>
                </a:solidFill>
                <a:effectLst/>
                <a:uLnTx/>
                <a:uFillTx/>
                <a:latin typeface="LMU CompatilFact" panose="02000500060000020003" pitchFamily="2" charset="0"/>
                <a:ea typeface="+mn-ea"/>
                <a:cs typeface="+mn-cs"/>
              </a:rPr>
              <a:t> explicit code-</a:t>
            </a:r>
            <a:r>
              <a:rPr kumimoji="0" lang="de-DE" sz="3200" b="0" i="0" u="none" strike="noStrike" kern="1200" cap="none" spc="0" normalizeH="0" baseline="0" noProof="0" dirty="0" err="1">
                <a:ln>
                  <a:noFill/>
                </a:ln>
                <a:solidFill>
                  <a:sysClr val="windowText" lastClr="000000"/>
                </a:solidFill>
                <a:effectLst/>
                <a:uLnTx/>
                <a:uFillTx/>
                <a:latin typeface="LMU CompatilFact" panose="02000500060000020003" pitchFamily="2" charset="0"/>
                <a:ea typeface="+mn-ea"/>
                <a:cs typeface="+mn-cs"/>
              </a:rPr>
              <a:t>based</a:t>
            </a:r>
            <a:r>
              <a:rPr kumimoji="0" lang="de-DE" sz="3200" b="0" i="0" u="none" strike="noStrike" kern="1200" cap="none" spc="0" normalizeH="0" baseline="0" noProof="0" dirty="0">
                <a:ln>
                  <a:noFill/>
                </a:ln>
                <a:solidFill>
                  <a:sysClr val="windowText" lastClr="000000"/>
                </a:solidFill>
                <a:effectLst/>
                <a:uLnTx/>
                <a:uFillTx/>
                <a:latin typeface="LMU CompatilFact" panose="02000500060000020003" pitchFamily="2" charset="0"/>
                <a:ea typeface="+mn-ea"/>
                <a:cs typeface="+mn-cs"/>
              </a:rPr>
              <a:t> </a:t>
            </a:r>
            <a:r>
              <a:rPr kumimoji="0" lang="de-DE" sz="3200" b="0" i="0" u="none" strike="noStrike" kern="1200" cap="none" spc="0" normalizeH="0" baseline="0" noProof="0" dirty="0" err="1">
                <a:ln>
                  <a:noFill/>
                </a:ln>
                <a:solidFill>
                  <a:sysClr val="windowText" lastClr="000000"/>
                </a:solidFill>
                <a:effectLst/>
                <a:uLnTx/>
                <a:uFillTx/>
                <a:latin typeface="LMU CompatilFact" panose="02000500060000020003" pitchFamily="2" charset="0"/>
                <a:ea typeface="+mn-ea"/>
                <a:cs typeface="+mn-cs"/>
              </a:rPr>
              <a:t>instruction</a:t>
            </a:r>
            <a:r>
              <a:rPr kumimoji="0" lang="de-DE" sz="3200" b="0" i="0" u="none" strike="noStrike" kern="1200" cap="none" spc="0" normalizeH="0" baseline="0" noProof="0" dirty="0">
                <a:ln>
                  <a:noFill/>
                </a:ln>
                <a:solidFill>
                  <a:sysClr val="windowText" lastClr="000000"/>
                </a:solidFill>
                <a:effectLst/>
                <a:uLnTx/>
                <a:uFillTx/>
                <a:latin typeface="LMU CompatilFact" panose="02000500060000020003" pitchFamily="2" charset="0"/>
                <a:ea typeface="+mn-ea"/>
                <a:cs typeface="+mn-cs"/>
              </a:rPr>
              <a:t>“.</a:t>
            </a:r>
          </a:p>
        </p:txBody>
      </p:sp>
      <p:sp>
        <p:nvSpPr>
          <p:cNvPr id="10" name="Textfeld 9">
            <a:extLst>
              <a:ext uri="{FF2B5EF4-FFF2-40B4-BE49-F238E27FC236}">
                <a16:creationId xmlns:a16="http://schemas.microsoft.com/office/drawing/2014/main" id="{BA5744E3-729D-47DF-A76B-3FB8693B6B5C}"/>
              </a:ext>
            </a:extLst>
          </p:cNvPr>
          <p:cNvSpPr txBox="1"/>
          <p:nvPr/>
        </p:nvSpPr>
        <p:spPr>
          <a:xfrm>
            <a:off x="2220062" y="1001184"/>
            <a:ext cx="5297299" cy="646331"/>
          </a:xfrm>
          <a:prstGeom prst="rect">
            <a:avLst/>
          </a:prstGeom>
          <a:solidFill>
            <a:schemeClr val="accent3"/>
          </a:solidFill>
        </p:spPr>
        <p:txBody>
          <a:bodyPr wrap="square" rtlCol="0">
            <a:spAutoFit/>
          </a:bodyPr>
          <a:lstStyle/>
          <a:p>
            <a:r>
              <a:rPr lang="de-DE" dirty="0">
                <a:latin typeface="LMU CompatilFact" panose="02000500060000020003" pitchFamily="2" charset="0"/>
              </a:rPr>
              <a:t>indirektes Zitat, Übernahme eines Gedankens, Zusammenfassung eines Ergebnisses</a:t>
            </a:r>
          </a:p>
        </p:txBody>
      </p:sp>
      <p:cxnSp>
        <p:nvCxnSpPr>
          <p:cNvPr id="11" name="Gerade Verbindung mit Pfeil 10">
            <a:extLst>
              <a:ext uri="{FF2B5EF4-FFF2-40B4-BE49-F238E27FC236}">
                <a16:creationId xmlns:a16="http://schemas.microsoft.com/office/drawing/2014/main" id="{8D66A94C-7B27-4901-B31D-5622DBF02226}"/>
              </a:ext>
            </a:extLst>
          </p:cNvPr>
          <p:cNvCxnSpPr>
            <a:cxnSpLocks/>
          </p:cNvCxnSpPr>
          <p:nvPr/>
        </p:nvCxnSpPr>
        <p:spPr>
          <a:xfrm>
            <a:off x="4884358" y="1671205"/>
            <a:ext cx="466575" cy="5760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138584B3-7ED5-4974-9B7F-2AB8EF871C73}"/>
              </a:ext>
            </a:extLst>
          </p:cNvPr>
          <p:cNvSpPr txBox="1"/>
          <p:nvPr/>
        </p:nvSpPr>
        <p:spPr>
          <a:xfrm>
            <a:off x="10261600" y="2690336"/>
            <a:ext cx="1854093" cy="1200329"/>
          </a:xfrm>
          <a:prstGeom prst="rect">
            <a:avLst/>
          </a:prstGeom>
          <a:solidFill>
            <a:schemeClr val="accent3"/>
          </a:solidFill>
        </p:spPr>
        <p:txBody>
          <a:bodyPr wrap="square" rtlCol="0">
            <a:spAutoFit/>
          </a:bodyPr>
          <a:lstStyle/>
          <a:p>
            <a:r>
              <a:rPr lang="de-DE" dirty="0">
                <a:latin typeface="LMU CompatilFact" panose="02000500060000020003" pitchFamily="2" charset="0"/>
              </a:rPr>
              <a:t>der Beitrag stammt von mehr als zwei Autoren </a:t>
            </a:r>
            <a:r>
              <a:rPr lang="de-DE" dirty="0">
                <a:latin typeface="LMU CompatilFact" panose="02000500060000020003" pitchFamily="2" charset="0"/>
                <a:sym typeface="Wingdings" panose="05000000000000000000" pitchFamily="2" charset="2"/>
              </a:rPr>
              <a:t> et al.</a:t>
            </a:r>
            <a:endParaRPr lang="de-DE" dirty="0">
              <a:latin typeface="LMU CompatilFact" panose="02000500060000020003" pitchFamily="2" charset="0"/>
            </a:endParaRPr>
          </a:p>
        </p:txBody>
      </p:sp>
      <p:cxnSp>
        <p:nvCxnSpPr>
          <p:cNvPr id="16" name="Gerade Verbindung mit Pfeil 15">
            <a:extLst>
              <a:ext uri="{FF2B5EF4-FFF2-40B4-BE49-F238E27FC236}">
                <a16:creationId xmlns:a16="http://schemas.microsoft.com/office/drawing/2014/main" id="{7E712627-0C7F-4DCE-89E5-1531E3C32E43}"/>
              </a:ext>
            </a:extLst>
          </p:cNvPr>
          <p:cNvCxnSpPr>
            <a:cxnSpLocks/>
            <a:stCxn id="15" idx="1"/>
          </p:cNvCxnSpPr>
          <p:nvPr/>
        </p:nvCxnSpPr>
        <p:spPr>
          <a:xfrm flipH="1">
            <a:off x="4114800" y="3290501"/>
            <a:ext cx="6146800" cy="10031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B46037B4-E5CD-43C5-800F-3432D60D5065}"/>
              </a:ext>
            </a:extLst>
          </p:cNvPr>
          <p:cNvSpPr txBox="1"/>
          <p:nvPr/>
        </p:nvSpPr>
        <p:spPr>
          <a:xfrm>
            <a:off x="4114800" y="6143047"/>
            <a:ext cx="3402561" cy="369332"/>
          </a:xfrm>
          <a:prstGeom prst="rect">
            <a:avLst/>
          </a:prstGeom>
          <a:solidFill>
            <a:schemeClr val="accent3"/>
          </a:solidFill>
        </p:spPr>
        <p:txBody>
          <a:bodyPr wrap="square" rtlCol="0">
            <a:spAutoFit/>
          </a:bodyPr>
          <a:lstStyle/>
          <a:p>
            <a:r>
              <a:rPr lang="de-DE" dirty="0">
                <a:latin typeface="LMU CompatilFact" panose="02000500060000020003" pitchFamily="2" charset="0"/>
              </a:rPr>
              <a:t>direktes Zitat mit Seitenangabe</a:t>
            </a:r>
          </a:p>
        </p:txBody>
      </p:sp>
      <p:cxnSp>
        <p:nvCxnSpPr>
          <p:cNvPr id="19" name="Gerade Verbindung mit Pfeil 18">
            <a:extLst>
              <a:ext uri="{FF2B5EF4-FFF2-40B4-BE49-F238E27FC236}">
                <a16:creationId xmlns:a16="http://schemas.microsoft.com/office/drawing/2014/main" id="{E1902CD9-C98B-4BA7-A5A6-0E311C28087D}"/>
              </a:ext>
            </a:extLst>
          </p:cNvPr>
          <p:cNvCxnSpPr>
            <a:cxnSpLocks/>
            <a:stCxn id="18" idx="0"/>
          </p:cNvCxnSpPr>
          <p:nvPr/>
        </p:nvCxnSpPr>
        <p:spPr>
          <a:xfrm flipH="1" flipV="1">
            <a:off x="5672667" y="4521200"/>
            <a:ext cx="143414" cy="1621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Sound aufgezeichnet">
            <a:hlinkClick r:id="" action="ppaction://media"/>
            <a:extLst>
              <a:ext uri="{FF2B5EF4-FFF2-40B4-BE49-F238E27FC236}">
                <a16:creationId xmlns:a16="http://schemas.microsoft.com/office/drawing/2014/main" id="{FBB36937-B7AA-416C-85C5-26B787A95D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8646" y="224536"/>
            <a:ext cx="609600" cy="609600"/>
          </a:xfrm>
          <a:prstGeom prst="rect">
            <a:avLst/>
          </a:prstGeom>
        </p:spPr>
      </p:pic>
    </p:spTree>
    <p:extLst>
      <p:ext uri="{BB962C8B-B14F-4D97-AF65-F5344CB8AC3E}">
        <p14:creationId xmlns:p14="http://schemas.microsoft.com/office/powerpoint/2010/main" val="207487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77"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Präsentationstitel">
  <a:themeElements>
    <a:clrScheme name="LMU_PPT">
      <a:dk1>
        <a:srgbClr val="00883A"/>
      </a:dk1>
      <a:lt1>
        <a:sysClr val="window" lastClr="FFFFFF"/>
      </a:lt1>
      <a:dk2>
        <a:srgbClr val="232323"/>
      </a:dk2>
      <a:lt2>
        <a:srgbClr val="626468"/>
      </a:lt2>
      <a:accent1>
        <a:srgbClr val="C0C1C3"/>
      </a:accent1>
      <a:accent2>
        <a:srgbClr val="E6E6E7"/>
      </a:accent2>
      <a:accent3>
        <a:srgbClr val="F5F5F5"/>
      </a:accent3>
      <a:accent4>
        <a:srgbClr val="0F1987"/>
      </a:accent4>
      <a:accent5>
        <a:srgbClr val="009FE3"/>
      </a:accent5>
      <a:accent6>
        <a:srgbClr val="8C4091"/>
      </a:accent6>
      <a:hlink>
        <a:srgbClr val="D71919"/>
      </a:hlink>
      <a:folHlink>
        <a:srgbClr val="F18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äsentationstitel Variante">
  <a:themeElements>
    <a:clrScheme name="LMU_PPT">
      <a:dk1>
        <a:srgbClr val="00883A"/>
      </a:dk1>
      <a:lt1>
        <a:sysClr val="window" lastClr="FFFFFF"/>
      </a:lt1>
      <a:dk2>
        <a:srgbClr val="232323"/>
      </a:dk2>
      <a:lt2>
        <a:srgbClr val="626468"/>
      </a:lt2>
      <a:accent1>
        <a:srgbClr val="C0C1C3"/>
      </a:accent1>
      <a:accent2>
        <a:srgbClr val="E6E6E7"/>
      </a:accent2>
      <a:accent3>
        <a:srgbClr val="F5F5F5"/>
      </a:accent3>
      <a:accent4>
        <a:srgbClr val="0F1987"/>
      </a:accent4>
      <a:accent5>
        <a:srgbClr val="009FE3"/>
      </a:accent5>
      <a:accent6>
        <a:srgbClr val="8C4091"/>
      </a:accent6>
      <a:hlink>
        <a:srgbClr val="D71919"/>
      </a:hlink>
      <a:folHlink>
        <a:srgbClr val="F18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piteltrenner">
  <a:themeElements>
    <a:clrScheme name="LMU">
      <a:dk1>
        <a:srgbClr val="008740"/>
      </a:dk1>
      <a:lt1>
        <a:sysClr val="window" lastClr="FFFFFF"/>
      </a:lt1>
      <a:dk2>
        <a:srgbClr val="000000"/>
      </a:dk2>
      <a:lt2>
        <a:srgbClr val="4A4A4A"/>
      </a:lt2>
      <a:accent1>
        <a:srgbClr val="9D9D9D"/>
      </a:accent1>
      <a:accent2>
        <a:srgbClr val="D0D0D0"/>
      </a:accent2>
      <a:accent3>
        <a:srgbClr val="F4F4F4"/>
      </a:accent3>
      <a:accent4>
        <a:srgbClr val="023E84"/>
      </a:accent4>
      <a:accent5>
        <a:srgbClr val="009FE3"/>
      </a:accent5>
      <a:accent6>
        <a:srgbClr val="8C40A5"/>
      </a:accent6>
      <a:hlink>
        <a:srgbClr val="DC0D15"/>
      </a:hlink>
      <a:folHlink>
        <a:srgbClr val="F18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halt">
  <a:themeElements>
    <a:clrScheme name="LMU_PPT">
      <a:dk1>
        <a:srgbClr val="00883A"/>
      </a:dk1>
      <a:lt1>
        <a:sysClr val="window" lastClr="FFFFFF"/>
      </a:lt1>
      <a:dk2>
        <a:srgbClr val="232323"/>
      </a:dk2>
      <a:lt2>
        <a:srgbClr val="626468"/>
      </a:lt2>
      <a:accent1>
        <a:srgbClr val="C0C1C3"/>
      </a:accent1>
      <a:accent2>
        <a:srgbClr val="E6E6E7"/>
      </a:accent2>
      <a:accent3>
        <a:srgbClr val="F5F5F5"/>
      </a:accent3>
      <a:accent4>
        <a:srgbClr val="0F1987"/>
      </a:accent4>
      <a:accent5>
        <a:srgbClr val="009FE3"/>
      </a:accent5>
      <a:accent6>
        <a:srgbClr val="8C4091"/>
      </a:accent6>
      <a:hlink>
        <a:srgbClr val="D71919"/>
      </a:hlink>
      <a:folHlink>
        <a:srgbClr val="F18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ücktitel">
  <a:themeElements>
    <a:clrScheme name="Benutzerdefiniert 1">
      <a:dk1>
        <a:srgbClr val="008740"/>
      </a:dk1>
      <a:lt1>
        <a:srgbClr val="FFFFFF"/>
      </a:lt1>
      <a:dk2>
        <a:srgbClr val="000000"/>
      </a:dk2>
      <a:lt2>
        <a:srgbClr val="4A4A4A"/>
      </a:lt2>
      <a:accent1>
        <a:srgbClr val="9D9D9D"/>
      </a:accent1>
      <a:accent2>
        <a:srgbClr val="D0D0D0"/>
      </a:accent2>
      <a:accent3>
        <a:srgbClr val="F4F4F4"/>
      </a:accent3>
      <a:accent4>
        <a:srgbClr val="023E84"/>
      </a:accent4>
      <a:accent5>
        <a:srgbClr val="009FE3"/>
      </a:accent5>
      <a:accent6>
        <a:srgbClr val="8C40A5"/>
      </a:accent6>
      <a:hlink>
        <a:srgbClr val="DC0D15"/>
      </a:hlink>
      <a:folHlink>
        <a:srgbClr val="F18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2101</Words>
  <Application>Microsoft Office PowerPoint</Application>
  <PresentationFormat>Breitbild</PresentationFormat>
  <Paragraphs>233</Paragraphs>
  <Slides>33</Slides>
  <Notes>26</Notes>
  <HiddenSlides>0</HiddenSlides>
  <MMClips>20</MMClips>
  <ScaleCrop>false</ScaleCrop>
  <HeadingPairs>
    <vt:vector size="6" baseType="variant">
      <vt:variant>
        <vt:lpstr>Verwendete Schriftarten</vt:lpstr>
      </vt:variant>
      <vt:variant>
        <vt:i4>3</vt:i4>
      </vt:variant>
      <vt:variant>
        <vt:lpstr>Design</vt:lpstr>
      </vt:variant>
      <vt:variant>
        <vt:i4>5</vt:i4>
      </vt:variant>
      <vt:variant>
        <vt:lpstr>Folientitel</vt:lpstr>
      </vt:variant>
      <vt:variant>
        <vt:i4>33</vt:i4>
      </vt:variant>
    </vt:vector>
  </HeadingPairs>
  <TitlesOfParts>
    <vt:vector size="41" baseType="lpstr">
      <vt:lpstr>Arial</vt:lpstr>
      <vt:lpstr>Calibri</vt:lpstr>
      <vt:lpstr>LMU CompatilFact</vt:lpstr>
      <vt:lpstr>Präsentationstitel</vt:lpstr>
      <vt:lpstr>Präsentationstitel Variante</vt:lpstr>
      <vt:lpstr>Kapiteltrenner</vt:lpstr>
      <vt:lpstr>Inhalt</vt:lpstr>
      <vt:lpstr>Rücktitel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Doeffinger</dc:creator>
  <cp:lastModifiedBy>Kurt Ostbahn</cp:lastModifiedBy>
  <cp:revision>500</cp:revision>
  <cp:lastPrinted>2020-11-01T16:28:52Z</cp:lastPrinted>
  <dcterms:created xsi:type="dcterms:W3CDTF">2020-05-08T07:19:48Z</dcterms:created>
  <dcterms:modified xsi:type="dcterms:W3CDTF">2024-12-18T23:01:46Z</dcterms:modified>
</cp:coreProperties>
</file>